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1" r:id="rId2"/>
  </p:sldMasterIdLst>
  <p:notesMasterIdLst>
    <p:notesMasterId r:id="rId30"/>
  </p:notesMasterIdLst>
  <p:sldIdLst>
    <p:sldId id="256" r:id="rId3"/>
    <p:sldId id="769" r:id="rId4"/>
    <p:sldId id="636" r:id="rId5"/>
    <p:sldId id="754" r:id="rId6"/>
    <p:sldId id="755" r:id="rId7"/>
    <p:sldId id="771" r:id="rId8"/>
    <p:sldId id="756" r:id="rId9"/>
    <p:sldId id="757" r:id="rId10"/>
    <p:sldId id="772" r:id="rId11"/>
    <p:sldId id="758" r:id="rId12"/>
    <p:sldId id="773" r:id="rId13"/>
    <p:sldId id="759" r:id="rId14"/>
    <p:sldId id="760" r:id="rId15"/>
    <p:sldId id="761" r:id="rId16"/>
    <p:sldId id="774" r:id="rId17"/>
    <p:sldId id="762" r:id="rId18"/>
    <p:sldId id="763" r:id="rId19"/>
    <p:sldId id="764" r:id="rId20"/>
    <p:sldId id="775" r:id="rId21"/>
    <p:sldId id="765" r:id="rId22"/>
    <p:sldId id="766" r:id="rId23"/>
    <p:sldId id="767" r:id="rId24"/>
    <p:sldId id="768" r:id="rId25"/>
    <p:sldId id="739" r:id="rId26"/>
    <p:sldId id="694" r:id="rId27"/>
    <p:sldId id="297" r:id="rId28"/>
    <p:sldId id="795" r:id="rId29"/>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44" autoAdjust="0"/>
    <p:restoredTop sz="94830" autoAdjust="0"/>
  </p:normalViewPr>
  <p:slideViewPr>
    <p:cSldViewPr>
      <p:cViewPr>
        <p:scale>
          <a:sx n="86" d="100"/>
          <a:sy n="86" d="100"/>
        </p:scale>
        <p:origin x="2904" y="10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FD1C92-5B42-BB49-8A7E-44561AB55747}" type="datetimeFigureOut">
              <a:rPr lang="en-US" smtClean="0"/>
              <a:t>4/17/24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C24106-4C94-2B42-9682-0C229103D349}" type="slidenum">
              <a:rPr lang="en-US" smtClean="0"/>
              <a:t>‹#›</a:t>
            </a:fld>
            <a:endParaRPr lang="en-US"/>
          </a:p>
        </p:txBody>
      </p:sp>
    </p:spTree>
    <p:extLst>
      <p:ext uri="{BB962C8B-B14F-4D97-AF65-F5344CB8AC3E}">
        <p14:creationId xmlns:p14="http://schemas.microsoft.com/office/powerpoint/2010/main" val="26456517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150"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45715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xfrm>
            <a:off x="1143000" y="685800"/>
            <a:ext cx="4572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dirty="0">
                <a:latin typeface="Arial" charset="0"/>
                <a:ea typeface="ＭＳ Ｐゴシック" charset="0"/>
                <a:cs typeface="ＭＳ Ｐゴシック" charset="0"/>
              </a:rPr>
              <a:t>WV (Worldviews)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a:extLst>
              <a:ext uri="{FF2B5EF4-FFF2-40B4-BE49-F238E27FC236}">
                <a16:creationId xmlns:a16="http://schemas.microsoft.com/office/drawing/2014/main" id="{27DE5FE5-5402-0ED5-6DC0-DA2E1F9B0A3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6ED40516-9964-9A7E-E905-BC70ECF1CDF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BDFA44D3-574C-B6ED-F4CC-9C20386AB15C}"/>
              </a:ext>
            </a:extLst>
          </p:cNvPr>
          <p:cNvSpPr>
            <a:spLocks noGrp="1" noChangeArrowheads="1"/>
          </p:cNvSpPr>
          <p:nvPr>
            <p:ph type="sldNum" sz="quarter" idx="12"/>
          </p:nvPr>
        </p:nvSpPr>
        <p:spPr>
          <a:ln/>
        </p:spPr>
        <p:txBody>
          <a:bodyPr/>
          <a:lstStyle>
            <a:lvl1pPr>
              <a:defRPr/>
            </a:lvl1pPr>
          </a:lstStyle>
          <a:p>
            <a:pPr>
              <a:defRPr/>
            </a:pPr>
            <a:fld id="{3C25E43D-3C5E-494C-9682-C37043644EE9}" type="slidenum">
              <a:rPr lang="en-US" altLang="en-US"/>
              <a:pPr>
                <a:defRPr/>
              </a:pPr>
              <a:t>‹#›</a:t>
            </a:fld>
            <a:endParaRPr lang="en-US" altLang="en-US"/>
          </a:p>
        </p:txBody>
      </p:sp>
    </p:spTree>
    <p:extLst>
      <p:ext uri="{BB962C8B-B14F-4D97-AF65-F5344CB8AC3E}">
        <p14:creationId xmlns:p14="http://schemas.microsoft.com/office/powerpoint/2010/main" val="3241942432"/>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A1DEADF-6F04-6037-6094-4D36F3741D2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BFEF14A9-FCA5-21C3-7829-EBE1ED704B8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71769AF7-3156-8ED4-0BEE-13BB0B83481E}"/>
              </a:ext>
            </a:extLst>
          </p:cNvPr>
          <p:cNvSpPr>
            <a:spLocks noGrp="1" noChangeArrowheads="1"/>
          </p:cNvSpPr>
          <p:nvPr>
            <p:ph type="sldNum" sz="quarter" idx="12"/>
          </p:nvPr>
        </p:nvSpPr>
        <p:spPr>
          <a:ln/>
        </p:spPr>
        <p:txBody>
          <a:bodyPr/>
          <a:lstStyle>
            <a:lvl1pPr>
              <a:defRPr/>
            </a:lvl1pPr>
          </a:lstStyle>
          <a:p>
            <a:pPr>
              <a:defRPr/>
            </a:pPr>
            <a:fld id="{E3567EB0-720E-6247-B454-D37D63148D5F}" type="slidenum">
              <a:rPr lang="en-US" altLang="en-US"/>
              <a:pPr>
                <a:defRPr/>
              </a:pPr>
              <a:t>‹#›</a:t>
            </a:fld>
            <a:endParaRPr lang="en-US" altLang="en-US"/>
          </a:p>
        </p:txBody>
      </p:sp>
    </p:spTree>
    <p:extLst>
      <p:ext uri="{BB962C8B-B14F-4D97-AF65-F5344CB8AC3E}">
        <p14:creationId xmlns:p14="http://schemas.microsoft.com/office/powerpoint/2010/main" val="542192087"/>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4B40E67-2313-BF3B-C74A-624F57CC084D}"/>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3F7A7E56-DE2C-534C-667B-A28C893798D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E2AE6D80-0B5C-36B0-3230-A8122F3FF5FC}"/>
              </a:ext>
            </a:extLst>
          </p:cNvPr>
          <p:cNvSpPr>
            <a:spLocks noGrp="1" noChangeArrowheads="1"/>
          </p:cNvSpPr>
          <p:nvPr>
            <p:ph type="sldNum" sz="quarter" idx="12"/>
          </p:nvPr>
        </p:nvSpPr>
        <p:spPr>
          <a:ln/>
        </p:spPr>
        <p:txBody>
          <a:bodyPr/>
          <a:lstStyle>
            <a:lvl1pPr>
              <a:defRPr/>
            </a:lvl1pPr>
          </a:lstStyle>
          <a:p>
            <a:pPr>
              <a:defRPr/>
            </a:pPr>
            <a:fld id="{B566F2D8-A92C-7145-9C08-FEDEB737902C}" type="slidenum">
              <a:rPr lang="en-US" altLang="en-US"/>
              <a:pPr>
                <a:defRPr/>
              </a:pPr>
              <a:t>‹#›</a:t>
            </a:fld>
            <a:endParaRPr lang="en-US" altLang="en-US"/>
          </a:p>
        </p:txBody>
      </p:sp>
    </p:spTree>
    <p:extLst>
      <p:ext uri="{BB962C8B-B14F-4D97-AF65-F5344CB8AC3E}">
        <p14:creationId xmlns:p14="http://schemas.microsoft.com/office/powerpoint/2010/main" val="2953818923"/>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685800" y="1981200"/>
            <a:ext cx="7772400" cy="4114800"/>
          </a:xfrm>
        </p:spPr>
        <p:txBody>
          <a:bodyPr/>
          <a:lstStyle/>
          <a:p>
            <a:pPr lvl="0"/>
            <a:endParaRPr lang="en-US" noProof="0"/>
          </a:p>
        </p:txBody>
      </p:sp>
      <p:sp>
        <p:nvSpPr>
          <p:cNvPr id="4" name="Rectangle 4">
            <a:extLst>
              <a:ext uri="{FF2B5EF4-FFF2-40B4-BE49-F238E27FC236}">
                <a16:creationId xmlns:a16="http://schemas.microsoft.com/office/drawing/2014/main" id="{ECCEE3C3-BB0F-6121-8C22-106E19E27AAC}"/>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9166B6A6-1B30-6748-A231-0C9DF10996CD}"/>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7E3F5BCF-BAEA-534A-8F6C-2AFEB144EA0A}"/>
              </a:ext>
            </a:extLst>
          </p:cNvPr>
          <p:cNvSpPr>
            <a:spLocks noGrp="1" noChangeArrowheads="1"/>
          </p:cNvSpPr>
          <p:nvPr>
            <p:ph type="sldNum" sz="quarter" idx="12"/>
          </p:nvPr>
        </p:nvSpPr>
        <p:spPr>
          <a:ln/>
        </p:spPr>
        <p:txBody>
          <a:bodyPr/>
          <a:lstStyle>
            <a:lvl1pPr>
              <a:defRPr/>
            </a:lvl1pPr>
          </a:lstStyle>
          <a:p>
            <a:pPr>
              <a:defRPr/>
            </a:pPr>
            <a:fld id="{CE4235D8-08AE-B942-B42D-2492A10CE788}" type="slidenum">
              <a:rPr lang="en-US" altLang="en-US"/>
              <a:pPr>
                <a:defRPr/>
              </a:pPr>
              <a:t>‹#›</a:t>
            </a:fld>
            <a:endParaRPr lang="en-US" altLang="en-US"/>
          </a:p>
        </p:txBody>
      </p:sp>
    </p:spTree>
    <p:extLst>
      <p:ext uri="{BB962C8B-B14F-4D97-AF65-F5344CB8AC3E}">
        <p14:creationId xmlns:p14="http://schemas.microsoft.com/office/powerpoint/2010/main" val="1566027306"/>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1945116127"/>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50" indent="0">
              <a:buNone/>
              <a:defRPr sz="1800"/>
            </a:lvl2pPr>
            <a:lvl3pPr marL="914300" indent="0">
              <a:buNone/>
              <a:defRPr sz="1600"/>
            </a:lvl3pPr>
            <a:lvl4pPr marL="1371450" indent="0">
              <a:buNone/>
              <a:defRPr sz="1400"/>
            </a:lvl4pPr>
            <a:lvl5pPr marL="1828600" indent="0">
              <a:buNone/>
              <a:defRPr sz="1400"/>
            </a:lvl5pPr>
            <a:lvl6pPr marL="2285750" indent="0">
              <a:buNone/>
              <a:defRPr sz="1400"/>
            </a:lvl6pPr>
            <a:lvl7pPr marL="2742899" indent="0">
              <a:buNone/>
              <a:defRPr sz="1400"/>
            </a:lvl7pPr>
            <a:lvl8pPr marL="3200047" indent="0">
              <a:buNone/>
              <a:defRPr sz="1400"/>
            </a:lvl8pPr>
            <a:lvl9pPr marL="3657199"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3180812954"/>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1388329052"/>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3085697809"/>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4257452797"/>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1148717503"/>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370387235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FE443D2-66CF-497F-3DF2-CC74F448282B}"/>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E7E03660-6F01-001D-0DEB-84A1570F4F50}"/>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BE084688-EF03-3F63-EC83-900EC488B36C}"/>
              </a:ext>
            </a:extLst>
          </p:cNvPr>
          <p:cNvSpPr>
            <a:spLocks noGrp="1" noChangeArrowheads="1"/>
          </p:cNvSpPr>
          <p:nvPr>
            <p:ph type="sldNum" sz="quarter" idx="12"/>
          </p:nvPr>
        </p:nvSpPr>
        <p:spPr>
          <a:ln/>
        </p:spPr>
        <p:txBody>
          <a:bodyPr/>
          <a:lstStyle>
            <a:lvl1pPr>
              <a:defRPr/>
            </a:lvl1pPr>
          </a:lstStyle>
          <a:p>
            <a:pPr>
              <a:defRPr/>
            </a:pPr>
            <a:fld id="{658F4CCF-B1FE-8445-B030-33376A0D9D4C}" type="slidenum">
              <a:rPr lang="en-US" altLang="en-US"/>
              <a:pPr>
                <a:defRPr/>
              </a:pPr>
              <a:t>‹#›</a:t>
            </a:fld>
            <a:endParaRPr lang="en-US" altLang="en-US"/>
          </a:p>
        </p:txBody>
      </p:sp>
    </p:spTree>
    <p:extLst>
      <p:ext uri="{BB962C8B-B14F-4D97-AF65-F5344CB8AC3E}">
        <p14:creationId xmlns:p14="http://schemas.microsoft.com/office/powerpoint/2010/main" val="1539531534"/>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0" indent="0">
              <a:buNone/>
              <a:defRPr sz="2800"/>
            </a:lvl2pPr>
            <a:lvl3pPr marL="914300" indent="0">
              <a:buNone/>
              <a:defRPr sz="2400"/>
            </a:lvl3pPr>
            <a:lvl4pPr marL="1371450" indent="0">
              <a:buNone/>
              <a:defRPr sz="2000"/>
            </a:lvl4pPr>
            <a:lvl5pPr marL="1828600" indent="0">
              <a:buNone/>
              <a:defRPr sz="2000"/>
            </a:lvl5pPr>
            <a:lvl6pPr marL="2285750" indent="0">
              <a:buNone/>
              <a:defRPr sz="2000"/>
            </a:lvl6pPr>
            <a:lvl7pPr marL="2742899" indent="0">
              <a:buNone/>
              <a:defRPr sz="2000"/>
            </a:lvl7pPr>
            <a:lvl8pPr marL="3200047" indent="0">
              <a:buNone/>
              <a:defRPr sz="2000"/>
            </a:lvl8pPr>
            <a:lvl9pPr marL="3657199"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3570921227"/>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124903940"/>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3983701715"/>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50" indent="0" algn="ctr">
              <a:buNone/>
              <a:defRPr/>
            </a:lvl2pPr>
            <a:lvl3pPr marL="914300" indent="0" algn="ctr">
              <a:buNone/>
              <a:defRPr/>
            </a:lvl3pPr>
            <a:lvl4pPr marL="1371450" indent="0" algn="ctr">
              <a:buNone/>
              <a:defRPr/>
            </a:lvl4pPr>
            <a:lvl5pPr marL="1828600" indent="0" algn="ctr">
              <a:buNone/>
              <a:defRPr/>
            </a:lvl5pPr>
            <a:lvl6pPr marL="2285750" indent="0" algn="ctr">
              <a:buNone/>
              <a:defRPr/>
            </a:lvl6pPr>
            <a:lvl7pPr marL="2742899" indent="0" algn="ctr">
              <a:buNone/>
              <a:defRPr/>
            </a:lvl7pPr>
            <a:lvl8pPr marL="3200047" indent="0" algn="ctr">
              <a:buNone/>
              <a:defRPr/>
            </a:lvl8pPr>
            <a:lvl9pPr marL="3657199"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260234296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a:extLst>
              <a:ext uri="{FF2B5EF4-FFF2-40B4-BE49-F238E27FC236}">
                <a16:creationId xmlns:a16="http://schemas.microsoft.com/office/drawing/2014/main" id="{205E04FB-8EA7-C5FF-6135-B9E20F2AFD6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60DF6527-27A1-CCCA-69DE-4E2ECE8CBB1A}"/>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88539C08-8FF5-CC37-4E1C-D0C8F6E2986F}"/>
              </a:ext>
            </a:extLst>
          </p:cNvPr>
          <p:cNvSpPr>
            <a:spLocks noGrp="1" noChangeArrowheads="1"/>
          </p:cNvSpPr>
          <p:nvPr>
            <p:ph type="sldNum" sz="quarter" idx="12"/>
          </p:nvPr>
        </p:nvSpPr>
        <p:spPr>
          <a:ln/>
        </p:spPr>
        <p:txBody>
          <a:bodyPr/>
          <a:lstStyle>
            <a:lvl1pPr>
              <a:defRPr/>
            </a:lvl1pPr>
          </a:lstStyle>
          <a:p>
            <a:pPr>
              <a:defRPr/>
            </a:pPr>
            <a:fld id="{26BF6B77-9EC8-184E-A142-699DABA69B61}" type="slidenum">
              <a:rPr lang="en-US" altLang="en-US"/>
              <a:pPr>
                <a:defRPr/>
              </a:pPr>
              <a:t>‹#›</a:t>
            </a:fld>
            <a:endParaRPr lang="en-US" altLang="en-US"/>
          </a:p>
        </p:txBody>
      </p:sp>
    </p:spTree>
    <p:extLst>
      <p:ext uri="{BB962C8B-B14F-4D97-AF65-F5344CB8AC3E}">
        <p14:creationId xmlns:p14="http://schemas.microsoft.com/office/powerpoint/2010/main" val="548730480"/>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5E96729C-496C-1FCE-DCFE-B98128B0B3FD}"/>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A603E5C9-13FD-F09F-3583-93000F12CF1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99F8DC68-C732-D280-4616-8AA5A3B3FB8C}"/>
              </a:ext>
            </a:extLst>
          </p:cNvPr>
          <p:cNvSpPr>
            <a:spLocks noGrp="1" noChangeArrowheads="1"/>
          </p:cNvSpPr>
          <p:nvPr>
            <p:ph type="sldNum" sz="quarter" idx="12"/>
          </p:nvPr>
        </p:nvSpPr>
        <p:spPr>
          <a:ln/>
        </p:spPr>
        <p:txBody>
          <a:bodyPr/>
          <a:lstStyle>
            <a:lvl1pPr>
              <a:defRPr/>
            </a:lvl1pPr>
          </a:lstStyle>
          <a:p>
            <a:pPr>
              <a:defRPr/>
            </a:pPr>
            <a:fld id="{DC7FBA93-3539-024F-AF67-0C6769E294AC}" type="slidenum">
              <a:rPr lang="en-US" altLang="en-US"/>
              <a:pPr>
                <a:defRPr/>
              </a:pPr>
              <a:t>‹#›</a:t>
            </a:fld>
            <a:endParaRPr lang="en-US" altLang="en-US"/>
          </a:p>
        </p:txBody>
      </p:sp>
    </p:spTree>
    <p:extLst>
      <p:ext uri="{BB962C8B-B14F-4D97-AF65-F5344CB8AC3E}">
        <p14:creationId xmlns:p14="http://schemas.microsoft.com/office/powerpoint/2010/main" val="1018831967"/>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7892CA3F-5673-8E4E-DA17-9BDC5E79C16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a:extLst>
              <a:ext uri="{FF2B5EF4-FFF2-40B4-BE49-F238E27FC236}">
                <a16:creationId xmlns:a16="http://schemas.microsoft.com/office/drawing/2014/main" id="{49FF7C67-548D-4718-3DF4-CE94A6F2DE7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id="{E43B4423-9030-3CE7-7F21-3E0C84F05D11}"/>
              </a:ext>
            </a:extLst>
          </p:cNvPr>
          <p:cNvSpPr>
            <a:spLocks noGrp="1" noChangeArrowheads="1"/>
          </p:cNvSpPr>
          <p:nvPr>
            <p:ph type="sldNum" sz="quarter" idx="12"/>
          </p:nvPr>
        </p:nvSpPr>
        <p:spPr>
          <a:ln/>
        </p:spPr>
        <p:txBody>
          <a:bodyPr/>
          <a:lstStyle>
            <a:lvl1pPr>
              <a:defRPr/>
            </a:lvl1pPr>
          </a:lstStyle>
          <a:p>
            <a:pPr>
              <a:defRPr/>
            </a:pPr>
            <a:fld id="{AFE2D4CC-8DC5-3049-9CF8-66C4E0BF16D4}" type="slidenum">
              <a:rPr lang="en-US" altLang="en-US"/>
              <a:pPr>
                <a:defRPr/>
              </a:pPr>
              <a:t>‹#›</a:t>
            </a:fld>
            <a:endParaRPr lang="en-US" altLang="en-US"/>
          </a:p>
        </p:txBody>
      </p:sp>
    </p:spTree>
    <p:extLst>
      <p:ext uri="{BB962C8B-B14F-4D97-AF65-F5344CB8AC3E}">
        <p14:creationId xmlns:p14="http://schemas.microsoft.com/office/powerpoint/2010/main" val="510343223"/>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5A6498DF-A6C6-DC25-9A5C-A4EF66EF343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1DDF9825-37E1-E693-9A43-F1D86038F900}"/>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7D68CE38-CE30-550A-BBC2-CF97DF48A5B8}"/>
              </a:ext>
            </a:extLst>
          </p:cNvPr>
          <p:cNvSpPr>
            <a:spLocks noGrp="1" noChangeArrowheads="1"/>
          </p:cNvSpPr>
          <p:nvPr>
            <p:ph type="sldNum" sz="quarter" idx="12"/>
          </p:nvPr>
        </p:nvSpPr>
        <p:spPr>
          <a:ln/>
        </p:spPr>
        <p:txBody>
          <a:bodyPr/>
          <a:lstStyle>
            <a:lvl1pPr>
              <a:defRPr/>
            </a:lvl1pPr>
          </a:lstStyle>
          <a:p>
            <a:pPr>
              <a:defRPr/>
            </a:pPr>
            <a:fld id="{0D09D15C-B847-0540-9AB8-F5ACA718E1B3}" type="slidenum">
              <a:rPr lang="en-US" altLang="en-US"/>
              <a:pPr>
                <a:defRPr/>
              </a:pPr>
              <a:t>‹#›</a:t>
            </a:fld>
            <a:endParaRPr lang="en-US" altLang="en-US"/>
          </a:p>
        </p:txBody>
      </p:sp>
    </p:spTree>
    <p:extLst>
      <p:ext uri="{BB962C8B-B14F-4D97-AF65-F5344CB8AC3E}">
        <p14:creationId xmlns:p14="http://schemas.microsoft.com/office/powerpoint/2010/main" val="1149010576"/>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777D4BB5-5FCD-8430-FACA-9E70CD0A080D}"/>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a:extLst>
              <a:ext uri="{FF2B5EF4-FFF2-40B4-BE49-F238E27FC236}">
                <a16:creationId xmlns:a16="http://schemas.microsoft.com/office/drawing/2014/main" id="{C0EEB3C0-4D34-4DDC-AA40-98ECFBF482A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CFB61083-3072-7C3B-9D1A-ACFD4078E884}"/>
              </a:ext>
            </a:extLst>
          </p:cNvPr>
          <p:cNvSpPr>
            <a:spLocks noGrp="1" noChangeArrowheads="1"/>
          </p:cNvSpPr>
          <p:nvPr>
            <p:ph type="sldNum" sz="quarter" idx="12"/>
          </p:nvPr>
        </p:nvSpPr>
        <p:spPr>
          <a:ln/>
        </p:spPr>
        <p:txBody>
          <a:bodyPr/>
          <a:lstStyle>
            <a:lvl1pPr>
              <a:defRPr/>
            </a:lvl1pPr>
          </a:lstStyle>
          <a:p>
            <a:pPr>
              <a:defRPr/>
            </a:pPr>
            <a:fld id="{76D5C060-7B48-BC4F-9D65-B5F0A4936065}" type="slidenum">
              <a:rPr lang="en-US" altLang="en-US"/>
              <a:pPr>
                <a:defRPr/>
              </a:pPr>
              <a:t>‹#›</a:t>
            </a:fld>
            <a:endParaRPr lang="en-US" altLang="en-US"/>
          </a:p>
        </p:txBody>
      </p:sp>
    </p:spTree>
    <p:extLst>
      <p:ext uri="{BB962C8B-B14F-4D97-AF65-F5344CB8AC3E}">
        <p14:creationId xmlns:p14="http://schemas.microsoft.com/office/powerpoint/2010/main" val="1109516269"/>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226FFAD5-7166-223B-13B6-0C4C6AE56B0C}"/>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CB4DD08E-F897-AAE8-4C0F-4E69994DDB8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D67C37B4-DE9F-34B4-0616-DB3525AD046C}"/>
              </a:ext>
            </a:extLst>
          </p:cNvPr>
          <p:cNvSpPr>
            <a:spLocks noGrp="1" noChangeArrowheads="1"/>
          </p:cNvSpPr>
          <p:nvPr>
            <p:ph type="sldNum" sz="quarter" idx="12"/>
          </p:nvPr>
        </p:nvSpPr>
        <p:spPr>
          <a:ln/>
        </p:spPr>
        <p:txBody>
          <a:bodyPr/>
          <a:lstStyle>
            <a:lvl1pPr>
              <a:defRPr/>
            </a:lvl1pPr>
          </a:lstStyle>
          <a:p>
            <a:pPr>
              <a:defRPr/>
            </a:pPr>
            <a:fld id="{FD0BCD20-F335-0944-8165-ED616C1F9607}" type="slidenum">
              <a:rPr lang="en-US" altLang="en-US"/>
              <a:pPr>
                <a:defRPr/>
              </a:pPr>
              <a:t>‹#›</a:t>
            </a:fld>
            <a:endParaRPr lang="en-US" altLang="en-US"/>
          </a:p>
        </p:txBody>
      </p:sp>
    </p:spTree>
    <p:extLst>
      <p:ext uri="{BB962C8B-B14F-4D97-AF65-F5344CB8AC3E}">
        <p14:creationId xmlns:p14="http://schemas.microsoft.com/office/powerpoint/2010/main" val="2145810580"/>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481843B0-B8B8-F637-B5DD-1B6E17649A01}"/>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1AE1D469-5B04-A003-50EB-8D022312117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89ACDC3E-2C9C-60A9-9760-5AFCA2A36875}"/>
              </a:ext>
            </a:extLst>
          </p:cNvPr>
          <p:cNvSpPr>
            <a:spLocks noGrp="1" noChangeArrowheads="1"/>
          </p:cNvSpPr>
          <p:nvPr>
            <p:ph type="sldNum" sz="quarter" idx="12"/>
          </p:nvPr>
        </p:nvSpPr>
        <p:spPr>
          <a:ln/>
        </p:spPr>
        <p:txBody>
          <a:bodyPr/>
          <a:lstStyle>
            <a:lvl1pPr>
              <a:defRPr/>
            </a:lvl1pPr>
          </a:lstStyle>
          <a:p>
            <a:pPr>
              <a:defRPr/>
            </a:pPr>
            <a:fld id="{CD7E46E2-646B-6E45-BC3C-6826463DBD19}" type="slidenum">
              <a:rPr lang="en-US" altLang="en-US"/>
              <a:pPr>
                <a:defRPr/>
              </a:pPr>
              <a:t>‹#›</a:t>
            </a:fld>
            <a:endParaRPr lang="en-US" altLang="en-US"/>
          </a:p>
        </p:txBody>
      </p:sp>
    </p:spTree>
    <p:extLst>
      <p:ext uri="{BB962C8B-B14F-4D97-AF65-F5344CB8AC3E}">
        <p14:creationId xmlns:p14="http://schemas.microsoft.com/office/powerpoint/2010/main" val="525449302"/>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CC6600"/>
            </a:gs>
            <a:gs pos="100000">
              <a:srgbClr val="5E2F00"/>
            </a:gs>
          </a:gsLst>
          <a:lin ang="5400000" scaled="1"/>
        </a:gra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FC487AD0-7A48-2075-7C29-8CE24DAF72AF}"/>
              </a:ext>
            </a:extLst>
          </p:cNvPr>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409A48B8-B6BD-B71B-5669-A792D28D579E}"/>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036BB9B8-7952-38E6-6CC8-AFC6E77959F7}"/>
              </a:ext>
            </a:extLst>
          </p:cNvPr>
          <p:cNvSpPr>
            <a:spLocks noGrp="1" noChangeArrowheads="1"/>
          </p:cNvSpPr>
          <p:nvPr>
            <p:ph type="dt" sz="half" idx="2"/>
          </p:nvPr>
        </p:nvSpPr>
        <p:spPr bwMode="auto">
          <a:xfrm>
            <a:off x="6858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ltLang="en-US"/>
          </a:p>
        </p:txBody>
      </p:sp>
      <p:sp>
        <p:nvSpPr>
          <p:cNvPr id="1029" name="Rectangle 5">
            <a:extLst>
              <a:ext uri="{FF2B5EF4-FFF2-40B4-BE49-F238E27FC236}">
                <a16:creationId xmlns:a16="http://schemas.microsoft.com/office/drawing/2014/main" id="{CDC0BB83-4465-B55E-1E38-56F945055775}"/>
              </a:ext>
            </a:extLst>
          </p:cNvPr>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ltLang="en-US"/>
          </a:p>
        </p:txBody>
      </p:sp>
      <p:sp>
        <p:nvSpPr>
          <p:cNvPr id="1030" name="Rectangle 6">
            <a:extLst>
              <a:ext uri="{FF2B5EF4-FFF2-40B4-BE49-F238E27FC236}">
                <a16:creationId xmlns:a16="http://schemas.microsoft.com/office/drawing/2014/main" id="{969A2B05-9757-1442-857F-53118D76C3E6}"/>
              </a:ext>
            </a:extLst>
          </p:cNvPr>
          <p:cNvSpPr>
            <a:spLocks noGrp="1" noChangeArrowheads="1"/>
          </p:cNvSpPr>
          <p:nvPr>
            <p:ph type="sldNum" sz="quarter" idx="4"/>
          </p:nvPr>
        </p:nvSpPr>
        <p:spPr bwMode="auto">
          <a:xfrm>
            <a:off x="65532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A36C72B9-6E52-ED40-8CC7-0214C096D6E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fade/>
  </p:transition>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80"/>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457200" y="277818"/>
            <a:ext cx="8229600" cy="1139825"/>
          </a:xfrm>
          <a:prstGeom prst="rect">
            <a:avLst/>
          </a:prstGeom>
          <a:noFill/>
          <a:ln w="9525">
            <a:noFill/>
            <a:miter lim="800000"/>
            <a:headEnd/>
            <a:tailEnd/>
          </a:ln>
          <a:effectLst/>
        </p:spPr>
        <p:txBody>
          <a:bodyPr vert="horz" wrap="square" lIns="91430" tIns="45715" rIns="91430" bIns="45715"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5"/>
            <a:ext cx="8229600" cy="4530725"/>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914300" fontAlgn="base">
              <a:spcBef>
                <a:spcPct val="0"/>
              </a:spcBef>
              <a:spcAft>
                <a:spcPct val="0"/>
              </a:spcAft>
              <a:defRPr/>
            </a:pPr>
            <a:fld id="{61F442D0-A11F-2640-8129-5D1BEF7A3C1E}" type="slidenum">
              <a:rPr lang="en-US"/>
              <a:pPr defTabSz="914300" fontAlgn="base">
                <a:spcBef>
                  <a:spcPct val="0"/>
                </a:spcBef>
                <a:spcAft>
                  <a:spcPct val="0"/>
                </a:spcAft>
                <a:defRPr/>
              </a:pPr>
              <a:t>‹#›</a:t>
            </a:fld>
            <a:endParaRPr lang="en-US"/>
          </a:p>
        </p:txBody>
      </p:sp>
    </p:spTree>
    <p:extLst>
      <p:ext uri="{BB962C8B-B14F-4D97-AF65-F5344CB8AC3E}">
        <p14:creationId xmlns:p14="http://schemas.microsoft.com/office/powerpoint/2010/main" val="3406093067"/>
      </p:ext>
    </p:extLst>
  </p:cSld>
  <p:clrMap bg1="dk2" tx1="lt1" bg2="dk1"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1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3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4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862" indent="-342862"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869" indent="-28572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2875" indent="-228575"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025" indent="-228575"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175" indent="-228575"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325"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474"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8623"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5772"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150" rtl="0" eaLnBrk="1" latinLnBrk="0" hangingPunct="1">
        <a:defRPr sz="1800" kern="1200">
          <a:solidFill>
            <a:schemeClr val="tx1"/>
          </a:solidFill>
          <a:latin typeface="+mn-lt"/>
          <a:ea typeface="+mn-ea"/>
          <a:cs typeface="+mn-cs"/>
        </a:defRPr>
      </a:lvl1pPr>
      <a:lvl2pPr marL="457150" algn="l" defTabSz="457150" rtl="0" eaLnBrk="1" latinLnBrk="0" hangingPunct="1">
        <a:defRPr sz="1800" kern="1200">
          <a:solidFill>
            <a:schemeClr val="tx1"/>
          </a:solidFill>
          <a:latin typeface="+mn-lt"/>
          <a:ea typeface="+mn-ea"/>
          <a:cs typeface="+mn-cs"/>
        </a:defRPr>
      </a:lvl2pPr>
      <a:lvl3pPr marL="914300" algn="l" defTabSz="457150" rtl="0" eaLnBrk="1" latinLnBrk="0" hangingPunct="1">
        <a:defRPr sz="1800" kern="1200">
          <a:solidFill>
            <a:schemeClr val="tx1"/>
          </a:solidFill>
          <a:latin typeface="+mn-lt"/>
          <a:ea typeface="+mn-ea"/>
          <a:cs typeface="+mn-cs"/>
        </a:defRPr>
      </a:lvl3pPr>
      <a:lvl4pPr marL="1371450" algn="l" defTabSz="457150" rtl="0" eaLnBrk="1" latinLnBrk="0" hangingPunct="1">
        <a:defRPr sz="1800" kern="1200">
          <a:solidFill>
            <a:schemeClr val="tx1"/>
          </a:solidFill>
          <a:latin typeface="+mn-lt"/>
          <a:ea typeface="+mn-ea"/>
          <a:cs typeface="+mn-cs"/>
        </a:defRPr>
      </a:lvl4pPr>
      <a:lvl5pPr marL="1828600" algn="l" defTabSz="457150" rtl="0" eaLnBrk="1" latinLnBrk="0" hangingPunct="1">
        <a:defRPr sz="1800" kern="1200">
          <a:solidFill>
            <a:schemeClr val="tx1"/>
          </a:solidFill>
          <a:latin typeface="+mn-lt"/>
          <a:ea typeface="+mn-ea"/>
          <a:cs typeface="+mn-cs"/>
        </a:defRPr>
      </a:lvl5pPr>
      <a:lvl6pPr marL="2285750" algn="l" defTabSz="457150" rtl="0" eaLnBrk="1" latinLnBrk="0" hangingPunct="1">
        <a:defRPr sz="1800" kern="1200">
          <a:solidFill>
            <a:schemeClr val="tx1"/>
          </a:solidFill>
          <a:latin typeface="+mn-lt"/>
          <a:ea typeface="+mn-ea"/>
          <a:cs typeface="+mn-cs"/>
        </a:defRPr>
      </a:lvl6pPr>
      <a:lvl7pPr marL="2742899" algn="l" defTabSz="457150" rtl="0" eaLnBrk="1" latinLnBrk="0" hangingPunct="1">
        <a:defRPr sz="1800" kern="1200">
          <a:solidFill>
            <a:schemeClr val="tx1"/>
          </a:solidFill>
          <a:latin typeface="+mn-lt"/>
          <a:ea typeface="+mn-ea"/>
          <a:cs typeface="+mn-cs"/>
        </a:defRPr>
      </a:lvl7pPr>
      <a:lvl8pPr marL="3200047" algn="l" defTabSz="457150" rtl="0" eaLnBrk="1" latinLnBrk="0" hangingPunct="1">
        <a:defRPr sz="1800" kern="1200">
          <a:solidFill>
            <a:schemeClr val="tx1"/>
          </a:solidFill>
          <a:latin typeface="+mn-lt"/>
          <a:ea typeface="+mn-ea"/>
          <a:cs typeface="+mn-cs"/>
        </a:defRPr>
      </a:lvl8pPr>
      <a:lvl9pPr marL="3657199" algn="l" defTabSz="45715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3.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4">
            <a:extLst>
              <a:ext uri="{FF2B5EF4-FFF2-40B4-BE49-F238E27FC236}">
                <a16:creationId xmlns:a16="http://schemas.microsoft.com/office/drawing/2014/main" id="{F8259D1D-AEF4-2CAB-7697-8AF92CCA59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11111"/>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1" name="Text Box 13">
            <a:extLst>
              <a:ext uri="{FF2B5EF4-FFF2-40B4-BE49-F238E27FC236}">
                <a16:creationId xmlns:a16="http://schemas.microsoft.com/office/drawing/2014/main" id="{4B6EA5C1-39B5-050F-7CAC-6EB5A1E666D0}"/>
              </a:ext>
            </a:extLst>
          </p:cNvPr>
          <p:cNvSpPr txBox="1">
            <a:spLocks noChangeArrowheads="1"/>
          </p:cNvSpPr>
          <p:nvPr/>
        </p:nvSpPr>
        <p:spPr bwMode="auto">
          <a:xfrm>
            <a:off x="0" y="3429000"/>
            <a:ext cx="9144000" cy="701675"/>
          </a:xfrm>
          <a:prstGeom prst="rect">
            <a:avLst/>
          </a:prstGeom>
          <a:noFill/>
          <a:ln>
            <a:noFill/>
          </a:ln>
          <a:effectLst>
            <a:outerShdw dist="35921" dir="2700000" algn="ctr" rotWithShape="0">
              <a:schemeClr val="tx2"/>
            </a:outerShdw>
          </a:effectLst>
        </p:spPr>
        <p:txBody>
          <a:bodyPr>
            <a:spAutoFit/>
          </a:bodyPr>
          <a:lstStyle/>
          <a:p>
            <a:pPr algn="ctr" eaLnBrk="1" hangingPunct="1">
              <a:spcBef>
                <a:spcPct val="50000"/>
              </a:spcBef>
              <a:defRPr/>
            </a:pPr>
            <a:r>
              <a:rPr lang="ar-JO" altLang="en-US" sz="4000" b="1" dirty="0">
                <a:solidFill>
                  <a:schemeClr val="bg1"/>
                </a:solidFill>
                <a:effectLst>
                  <a:outerShdw blurRad="38100" dist="38100" dir="2700000" algn="tl">
                    <a:srgbClr val="000000"/>
                  </a:outerShdw>
                </a:effectLst>
              </a:rPr>
              <a:t>المحاضرة 25</a:t>
            </a:r>
            <a:endParaRPr lang="en-US" altLang="en-US" sz="4000" b="1" dirty="0">
              <a:solidFill>
                <a:schemeClr val="bg1"/>
              </a:solidFill>
              <a:effectLst>
                <a:outerShdw blurRad="38100" dist="38100" dir="2700000" algn="tl">
                  <a:srgbClr val="000000"/>
                </a:outerShdw>
              </a:effectLst>
            </a:endParaRPr>
          </a:p>
        </p:txBody>
      </p:sp>
      <p:sp>
        <p:nvSpPr>
          <p:cNvPr id="2050" name="Text Box 14">
            <a:extLst>
              <a:ext uri="{FF2B5EF4-FFF2-40B4-BE49-F238E27FC236}">
                <a16:creationId xmlns:a16="http://schemas.microsoft.com/office/drawing/2014/main" id="{291DF246-D0EE-66A4-8A9D-46C2FFA8E7EB}"/>
              </a:ext>
            </a:extLst>
          </p:cNvPr>
          <p:cNvSpPr txBox="1">
            <a:spLocks noChangeArrowheads="1"/>
          </p:cNvSpPr>
          <p:nvPr/>
        </p:nvSpPr>
        <p:spPr bwMode="auto">
          <a:xfrm>
            <a:off x="0" y="1371600"/>
            <a:ext cx="9144000" cy="862013"/>
          </a:xfrm>
          <a:prstGeom prst="rect">
            <a:avLst/>
          </a:prstGeom>
          <a:noFill/>
          <a:ln>
            <a:noFill/>
          </a:ln>
          <a:effectLst>
            <a:outerShdw dist="35921" dir="2700000" algn="ctr" rotWithShape="0">
              <a:schemeClr val="tx2"/>
            </a:outerShdw>
          </a:effectLst>
        </p:spPr>
        <p:txBody>
          <a:bodyPr>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defRPr/>
            </a:pPr>
            <a:r>
              <a:rPr lang="ar-JO" altLang="en-US" sz="5000" b="1" dirty="0">
                <a:solidFill>
                  <a:schemeClr val="bg1"/>
                </a:solidFill>
                <a:effectLst>
                  <a:outerShdw blurRad="38100" dist="38100" dir="2700000" algn="tl">
                    <a:srgbClr val="000000"/>
                  </a:outerShdw>
                </a:effectLst>
              </a:rPr>
              <a:t>السعي لتحقيق العدالة</a:t>
            </a:r>
            <a:endParaRPr lang="en-US" altLang="en-US" sz="5000" dirty="0">
              <a:solidFill>
                <a:schemeClr val="bg1"/>
              </a:solidFill>
            </a:endParaRPr>
          </a:p>
        </p:txBody>
      </p:sp>
      <p:sp>
        <p:nvSpPr>
          <p:cNvPr id="2" name="Rectangle 1">
            <a:extLst>
              <a:ext uri="{FF2B5EF4-FFF2-40B4-BE49-F238E27FC236}">
                <a16:creationId xmlns:a16="http://schemas.microsoft.com/office/drawing/2014/main" id="{B17B33A6-3396-FA23-D652-C6FDD559871E}"/>
              </a:ext>
            </a:extLst>
          </p:cNvPr>
          <p:cNvSpPr>
            <a:spLocks noChangeArrowheads="1"/>
          </p:cNvSpPr>
          <p:nvPr/>
        </p:nvSpPr>
        <p:spPr bwMode="auto">
          <a:xfrm>
            <a:off x="5508" y="5730874"/>
            <a:ext cx="9158502" cy="1127125"/>
          </a:xfrm>
          <a:prstGeom prst="rect">
            <a:avLst/>
          </a:prstGeom>
          <a:noFill/>
          <a:ln w="9525">
            <a:noFill/>
            <a:miter lim="800000"/>
            <a:headEnd/>
            <a:tailEnd/>
          </a:ln>
          <a:effectLst/>
        </p:spPr>
        <p:txBody>
          <a:bodyPr lIns="91430" tIns="45715" rIns="91430" bIns="45715" anchor="ctr"/>
          <a:lstStyle/>
          <a:p>
            <a:pPr marL="0" marR="0" lvl="0" indent="0" algn="ctr" defTabSz="914300" rtl="1" eaLnBrk="1" fontAlgn="base" latinLnBrk="0" hangingPunct="1">
              <a:lnSpc>
                <a:spcPct val="100000"/>
              </a:lnSpc>
              <a:spcBef>
                <a:spcPct val="20000"/>
              </a:spcBef>
              <a:spcAft>
                <a:spcPct val="0"/>
              </a:spcAft>
              <a:buClr>
                <a:srgbClr val="FFCC00"/>
              </a:buClr>
              <a:buSzPct val="70000"/>
              <a:buFontTx/>
              <a:buNone/>
              <a:tabLst/>
              <a:defRPr/>
            </a:pPr>
            <a:r>
              <a:rPr kumimoji="0" lang="ar-JO" sz="2000" b="1"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rPr>
              <a:t>د. لويس وينكلر</a:t>
            </a:r>
            <a:r>
              <a:rPr kumimoji="0" lang="en-US" sz="2000" b="1"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rPr>
              <a:t> • </a:t>
            </a:r>
            <a:r>
              <a:rPr kumimoji="0" lang="ar-JO" sz="2000" b="1"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rPr>
              <a:t>مدرسة شرق آسيا اللاهوتية (سنغافورة)</a:t>
            </a:r>
            <a:br>
              <a:rPr kumimoji="0" lang="en-US" sz="2000" b="1"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rPr>
            </a:br>
            <a:r>
              <a:rPr kumimoji="0" lang="ar-JO" sz="2000" b="1"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rPr>
              <a:t>تحميل د. ريك جريفيث</a:t>
            </a:r>
            <a:r>
              <a:rPr kumimoji="0" lang="en-US" sz="2000" b="1"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rPr>
              <a:t> • </a:t>
            </a:r>
            <a:r>
              <a:rPr kumimoji="0" lang="ar-JO" sz="2000" b="1"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rPr>
              <a:t>مؤسسة الدراسات اللاهوتية الأردنية</a:t>
            </a:r>
            <a:br>
              <a:rPr kumimoji="0" lang="en-US" sz="2000" b="1"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rPr>
            </a:br>
            <a:r>
              <a:rPr kumimoji="0" lang="ar-JO" sz="2000" b="1"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rPr>
              <a:t>الملفات بلغات عدة للتنزيل المجاني على </a:t>
            </a:r>
            <a:r>
              <a:rPr kumimoji="0" lang="en-US" sz="2000" b="1"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rPr>
              <a:t> BibleStudyDownloads.org</a:t>
            </a: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2">
            <a:extLst>
              <a:ext uri="{FF2B5EF4-FFF2-40B4-BE49-F238E27FC236}">
                <a16:creationId xmlns:a16="http://schemas.microsoft.com/office/drawing/2014/main" id="{88FD0F1C-C5D5-F0F8-3DC9-AD81D73F78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6000"/>
            <a:ext cx="9137650" cy="456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4" name="Text Box 2">
            <a:extLst>
              <a:ext uri="{FF2B5EF4-FFF2-40B4-BE49-F238E27FC236}">
                <a16:creationId xmlns:a16="http://schemas.microsoft.com/office/drawing/2014/main" id="{42C56F09-61A2-37AA-E154-EE736193CFC5}"/>
              </a:ext>
            </a:extLst>
          </p:cNvPr>
          <p:cNvSpPr txBox="1">
            <a:spLocks noChangeArrowheads="1"/>
          </p:cNvSpPr>
          <p:nvPr/>
        </p:nvSpPr>
        <p:spPr bwMode="auto">
          <a:xfrm>
            <a:off x="0" y="1676400"/>
            <a:ext cx="9144000" cy="57943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a:defRPr sz="2400">
                <a:solidFill>
                  <a:schemeClr val="tx1"/>
                </a:solidFill>
                <a:latin typeface="Arial" panose="020B0604020202020204" pitchFamily="34" charset="0"/>
                <a:cs typeface="Arial" panose="020B0604020202020204" pitchFamily="34" charset="0"/>
              </a:defRPr>
            </a:lvl1pPr>
            <a:lvl2pPr marL="914400" indent="-457200">
              <a:defRPr sz="2400">
                <a:solidFill>
                  <a:schemeClr val="tx1"/>
                </a:solidFill>
                <a:latin typeface="Arial" panose="020B0604020202020204" pitchFamily="34" charset="0"/>
                <a:cs typeface="Arial" panose="020B0604020202020204" pitchFamily="34" charset="0"/>
              </a:defRPr>
            </a:lvl2pPr>
            <a:lvl3pPr marL="1371600" indent="-457200">
              <a:defRPr sz="2400">
                <a:solidFill>
                  <a:schemeClr val="tx1"/>
                </a:solidFill>
                <a:latin typeface="Arial" panose="020B0604020202020204" pitchFamily="34" charset="0"/>
                <a:cs typeface="Arial" panose="020B0604020202020204" pitchFamily="34" charset="0"/>
              </a:defRPr>
            </a:lvl3pPr>
            <a:lvl4pPr marL="1828800" indent="-457200">
              <a:defRPr sz="2400">
                <a:solidFill>
                  <a:schemeClr val="tx1"/>
                </a:solidFill>
                <a:latin typeface="Arial" panose="020B0604020202020204" pitchFamily="34" charset="0"/>
                <a:cs typeface="Arial" panose="020B0604020202020204" pitchFamily="34" charset="0"/>
              </a:defRPr>
            </a:lvl4pPr>
            <a:lvl5pPr marL="2286000" indent="-457200">
              <a:defRPr sz="2400">
                <a:solidFill>
                  <a:schemeClr val="tx1"/>
                </a:solidFill>
                <a:latin typeface="Arial" panose="020B0604020202020204" pitchFamily="34" charset="0"/>
                <a:cs typeface="Arial" panose="020B0604020202020204" pitchFamily="34" charset="0"/>
              </a:defRPr>
            </a:lvl5pPr>
            <a:lvl6pPr marL="27432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32004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6576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41148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th-TH" altLang="en-US" sz="3200">
              <a:solidFill>
                <a:schemeClr val="bg1"/>
              </a:solidFill>
            </a:endParaRPr>
          </a:p>
        </p:txBody>
      </p:sp>
      <p:sp>
        <p:nvSpPr>
          <p:cNvPr id="1154051" name="Rectangle 3">
            <a:extLst>
              <a:ext uri="{FF2B5EF4-FFF2-40B4-BE49-F238E27FC236}">
                <a16:creationId xmlns:a16="http://schemas.microsoft.com/office/drawing/2014/main" id="{F3BFC48C-01D5-3FC6-A240-70844EEE5EA4}"/>
              </a:ext>
            </a:extLst>
          </p:cNvPr>
          <p:cNvSpPr>
            <a:spLocks noChangeArrowheads="1"/>
          </p:cNvSpPr>
          <p:nvPr/>
        </p:nvSpPr>
        <p:spPr bwMode="auto">
          <a:xfrm>
            <a:off x="228600" y="609600"/>
            <a:ext cx="8610600" cy="1219200"/>
          </a:xfrm>
          <a:prstGeom prst="rect">
            <a:avLst/>
          </a:prstGeom>
          <a:noFill/>
          <a:ln>
            <a:noFill/>
          </a:ln>
          <a:effectLst>
            <a:outerShdw dist="35921" dir="2700000" algn="ctr" rotWithShape="0">
              <a:schemeClr val="tx1"/>
            </a:outerShdw>
          </a:effectLst>
        </p:spPr>
        <p:txBody>
          <a:bodyPr anchor="ctr"/>
          <a:lstStyle>
            <a:lvl1pPr marL="1117600" indent="-1117600" algn="ctr">
              <a:defRPr sz="4400">
                <a:solidFill>
                  <a:schemeClr val="tx2"/>
                </a:solidFill>
                <a:latin typeface="Arial" panose="020B0604020202020204" pitchFamily="34" charset="0"/>
                <a:cs typeface="Arial" panose="020B0604020202020204" pitchFamily="34" charset="0"/>
              </a:defRPr>
            </a:lvl1pPr>
            <a:lvl2pPr marL="1117600" indent="-1117600" algn="ctr">
              <a:defRPr sz="4400">
                <a:solidFill>
                  <a:schemeClr val="tx2"/>
                </a:solidFill>
                <a:latin typeface="Arial" panose="020B0604020202020204" pitchFamily="34" charset="0"/>
                <a:cs typeface="Arial" panose="020B0604020202020204" pitchFamily="34" charset="0"/>
              </a:defRPr>
            </a:lvl2pPr>
            <a:lvl3pPr marL="1117600" indent="-1117600" algn="ctr">
              <a:defRPr sz="4400">
                <a:solidFill>
                  <a:schemeClr val="tx2"/>
                </a:solidFill>
                <a:latin typeface="Arial" panose="020B0604020202020204" pitchFamily="34" charset="0"/>
                <a:cs typeface="Arial" panose="020B0604020202020204" pitchFamily="34" charset="0"/>
              </a:defRPr>
            </a:lvl3pPr>
            <a:lvl4pPr marL="1117600" indent="-1117600" algn="ctr">
              <a:defRPr sz="4400">
                <a:solidFill>
                  <a:schemeClr val="tx2"/>
                </a:solidFill>
                <a:latin typeface="Arial" panose="020B0604020202020204" pitchFamily="34" charset="0"/>
                <a:cs typeface="Arial" panose="020B0604020202020204" pitchFamily="34" charset="0"/>
              </a:defRPr>
            </a:lvl4pPr>
            <a:lvl5pPr marL="1117600" indent="-1117600" algn="ctr">
              <a:defRPr sz="4400">
                <a:solidFill>
                  <a:schemeClr val="tx2"/>
                </a:solidFill>
                <a:latin typeface="Arial" panose="020B0604020202020204" pitchFamily="34" charset="0"/>
                <a:cs typeface="Arial" panose="020B0604020202020204" pitchFamily="34" charset="0"/>
              </a:defRPr>
            </a:lvl5pPr>
            <a:lvl6pPr marL="1574800" indent="-1117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2032000" indent="-1117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2489200" indent="-1117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2946400" indent="-1117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ar-JO" altLang="en-US" sz="5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SimSun" panose="02010600030101010101" pitchFamily="2" charset="-122"/>
                <a:cs typeface="Arial" panose="020B0604020202020204" pitchFamily="34" charset="0"/>
              </a:rPr>
              <a:t>4. تعريف العدالة</a:t>
            </a:r>
            <a:endParaRPr kumimoji="0" lang="en-US" altLang="en-US" sz="5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3556" name="Text Box 4">
            <a:extLst>
              <a:ext uri="{FF2B5EF4-FFF2-40B4-BE49-F238E27FC236}">
                <a16:creationId xmlns:a16="http://schemas.microsoft.com/office/drawing/2014/main" id="{EF77C89A-9117-0DCF-2E8A-025CCBFB7520}"/>
              </a:ext>
            </a:extLst>
          </p:cNvPr>
          <p:cNvSpPr txBox="1">
            <a:spLocks noChangeArrowheads="1"/>
          </p:cNvSpPr>
          <p:nvPr/>
        </p:nvSpPr>
        <p:spPr bwMode="auto">
          <a:xfrm>
            <a:off x="228600" y="2286000"/>
            <a:ext cx="8763000" cy="1077218"/>
          </a:xfrm>
          <a:prstGeom prst="rect">
            <a:avLst/>
          </a:prstGeom>
          <a:noFill/>
          <a:ln>
            <a:noFill/>
          </a:ln>
          <a:effectLst>
            <a:outerShdw dist="35921" dir="2700000" algn="ctr" rotWithShape="0">
              <a:schemeClr val="tx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a:defRPr sz="2400">
                <a:solidFill>
                  <a:schemeClr val="tx1"/>
                </a:solidFill>
                <a:latin typeface="Arial" panose="020B0604020202020204" pitchFamily="34" charset="0"/>
                <a:cs typeface="Arial" panose="020B0604020202020204" pitchFamily="34" charset="0"/>
              </a:defRPr>
            </a:lvl1pPr>
            <a:lvl2pPr marL="914400" indent="-457200">
              <a:defRPr sz="2400">
                <a:solidFill>
                  <a:schemeClr val="tx1"/>
                </a:solidFill>
                <a:latin typeface="Arial" panose="020B0604020202020204" pitchFamily="34" charset="0"/>
                <a:cs typeface="Arial" panose="020B0604020202020204" pitchFamily="34" charset="0"/>
              </a:defRPr>
            </a:lvl2pPr>
            <a:lvl3pPr marL="1371600" indent="-457200">
              <a:defRPr sz="2400">
                <a:solidFill>
                  <a:schemeClr val="tx1"/>
                </a:solidFill>
                <a:latin typeface="Arial" panose="020B0604020202020204" pitchFamily="34" charset="0"/>
                <a:cs typeface="Arial" panose="020B0604020202020204" pitchFamily="34" charset="0"/>
              </a:defRPr>
            </a:lvl3pPr>
            <a:lvl4pPr marL="1828800" indent="-457200">
              <a:defRPr sz="2400">
                <a:solidFill>
                  <a:schemeClr val="tx1"/>
                </a:solidFill>
                <a:latin typeface="Arial" panose="020B0604020202020204" pitchFamily="34" charset="0"/>
                <a:cs typeface="Arial" panose="020B0604020202020204" pitchFamily="34" charset="0"/>
              </a:defRPr>
            </a:lvl4pPr>
            <a:lvl5pPr marL="2286000" indent="-457200">
              <a:defRPr sz="2400">
                <a:solidFill>
                  <a:schemeClr val="tx1"/>
                </a:solidFill>
                <a:latin typeface="Arial" panose="020B0604020202020204" pitchFamily="34" charset="0"/>
                <a:cs typeface="Arial" panose="020B0604020202020204" pitchFamily="34" charset="0"/>
              </a:defRPr>
            </a:lvl5pPr>
            <a:lvl6pPr marL="27432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32004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6576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41148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360000" indent="-360000" algn="r" rtl="1" eaLnBrk="1" hangingPunct="1"/>
            <a:r>
              <a:rPr lang="ar-JO" altLang="en-US" sz="3200" b="1" dirty="0">
                <a:solidFill>
                  <a:schemeClr val="bg1"/>
                </a:solidFill>
                <a:ea typeface="SimSun" panose="02010600030101010101" pitchFamily="2" charset="-122"/>
              </a:rPr>
              <a:t>أ. العدالة الجديرة بالتقدير: إعطاء الشخص حقه بسبب عمل، جهد أو تأثير (2 تسالونيكي 3: 10)</a:t>
            </a:r>
            <a:endParaRPr lang="th-TH" altLang="en-US" sz="3200" b="1" dirty="0">
              <a:solidFill>
                <a:schemeClr val="bg1"/>
              </a:solidFill>
            </a:endParaRPr>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2">
            <a:extLst>
              <a:ext uri="{FF2B5EF4-FFF2-40B4-BE49-F238E27FC236}">
                <a16:creationId xmlns:a16="http://schemas.microsoft.com/office/drawing/2014/main" id="{DBDA71E3-1EF6-9E98-5582-D4910D9712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44" r="24438"/>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8" name="Text Box 2">
            <a:extLst>
              <a:ext uri="{FF2B5EF4-FFF2-40B4-BE49-F238E27FC236}">
                <a16:creationId xmlns:a16="http://schemas.microsoft.com/office/drawing/2014/main" id="{81C18BB0-2C48-B249-7BA5-0117B90DA350}"/>
              </a:ext>
            </a:extLst>
          </p:cNvPr>
          <p:cNvSpPr txBox="1">
            <a:spLocks noChangeArrowheads="1"/>
          </p:cNvSpPr>
          <p:nvPr/>
        </p:nvSpPr>
        <p:spPr bwMode="auto">
          <a:xfrm>
            <a:off x="0" y="1676400"/>
            <a:ext cx="9144000" cy="57943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a:defRPr sz="2400">
                <a:solidFill>
                  <a:schemeClr val="tx1"/>
                </a:solidFill>
                <a:latin typeface="Arial" panose="020B0604020202020204" pitchFamily="34" charset="0"/>
                <a:cs typeface="Arial" panose="020B0604020202020204" pitchFamily="34" charset="0"/>
              </a:defRPr>
            </a:lvl1pPr>
            <a:lvl2pPr marL="914400" indent="-457200">
              <a:defRPr sz="2400">
                <a:solidFill>
                  <a:schemeClr val="tx1"/>
                </a:solidFill>
                <a:latin typeface="Arial" panose="020B0604020202020204" pitchFamily="34" charset="0"/>
                <a:cs typeface="Arial" panose="020B0604020202020204" pitchFamily="34" charset="0"/>
              </a:defRPr>
            </a:lvl2pPr>
            <a:lvl3pPr marL="1371600" indent="-457200">
              <a:defRPr sz="2400">
                <a:solidFill>
                  <a:schemeClr val="tx1"/>
                </a:solidFill>
                <a:latin typeface="Arial" panose="020B0604020202020204" pitchFamily="34" charset="0"/>
                <a:cs typeface="Arial" panose="020B0604020202020204" pitchFamily="34" charset="0"/>
              </a:defRPr>
            </a:lvl3pPr>
            <a:lvl4pPr marL="1828800" indent="-457200">
              <a:defRPr sz="2400">
                <a:solidFill>
                  <a:schemeClr val="tx1"/>
                </a:solidFill>
                <a:latin typeface="Arial" panose="020B0604020202020204" pitchFamily="34" charset="0"/>
                <a:cs typeface="Arial" panose="020B0604020202020204" pitchFamily="34" charset="0"/>
              </a:defRPr>
            </a:lvl4pPr>
            <a:lvl5pPr marL="2286000" indent="-457200">
              <a:defRPr sz="2400">
                <a:solidFill>
                  <a:schemeClr val="tx1"/>
                </a:solidFill>
                <a:latin typeface="Arial" panose="020B0604020202020204" pitchFamily="34" charset="0"/>
                <a:cs typeface="Arial" panose="020B0604020202020204" pitchFamily="34" charset="0"/>
              </a:defRPr>
            </a:lvl5pPr>
            <a:lvl6pPr marL="27432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32004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6576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41148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th-TH" altLang="en-US" sz="3200">
              <a:solidFill>
                <a:schemeClr val="bg1"/>
              </a:solidFill>
            </a:endParaRPr>
          </a:p>
        </p:txBody>
      </p:sp>
      <p:sp>
        <p:nvSpPr>
          <p:cNvPr id="1155075" name="Rectangle 3">
            <a:extLst>
              <a:ext uri="{FF2B5EF4-FFF2-40B4-BE49-F238E27FC236}">
                <a16:creationId xmlns:a16="http://schemas.microsoft.com/office/drawing/2014/main" id="{45E5776A-0B21-F17A-ADE9-53A42BD919AF}"/>
              </a:ext>
            </a:extLst>
          </p:cNvPr>
          <p:cNvSpPr>
            <a:spLocks noChangeArrowheads="1"/>
          </p:cNvSpPr>
          <p:nvPr/>
        </p:nvSpPr>
        <p:spPr bwMode="auto">
          <a:xfrm>
            <a:off x="228600" y="609600"/>
            <a:ext cx="8610600" cy="1219200"/>
          </a:xfrm>
          <a:prstGeom prst="rect">
            <a:avLst/>
          </a:prstGeom>
          <a:noFill/>
          <a:ln>
            <a:noFill/>
          </a:ln>
          <a:effectLst>
            <a:outerShdw dist="35921" dir="2700000" algn="ctr" rotWithShape="0">
              <a:schemeClr val="tx1"/>
            </a:outerShdw>
          </a:effectLst>
        </p:spPr>
        <p:txBody>
          <a:bodyPr anchor="ctr"/>
          <a:lstStyle>
            <a:lvl1pPr marL="1117600" indent="-1117600" algn="ctr">
              <a:defRPr sz="4400">
                <a:solidFill>
                  <a:schemeClr val="tx2"/>
                </a:solidFill>
                <a:latin typeface="Arial" panose="020B0604020202020204" pitchFamily="34" charset="0"/>
                <a:cs typeface="Arial" panose="020B0604020202020204" pitchFamily="34" charset="0"/>
              </a:defRPr>
            </a:lvl1pPr>
            <a:lvl2pPr marL="1117600" indent="-1117600" algn="ctr">
              <a:defRPr sz="4400">
                <a:solidFill>
                  <a:schemeClr val="tx2"/>
                </a:solidFill>
                <a:latin typeface="Arial" panose="020B0604020202020204" pitchFamily="34" charset="0"/>
                <a:cs typeface="Arial" panose="020B0604020202020204" pitchFamily="34" charset="0"/>
              </a:defRPr>
            </a:lvl2pPr>
            <a:lvl3pPr marL="1117600" indent="-1117600" algn="ctr">
              <a:defRPr sz="4400">
                <a:solidFill>
                  <a:schemeClr val="tx2"/>
                </a:solidFill>
                <a:latin typeface="Arial" panose="020B0604020202020204" pitchFamily="34" charset="0"/>
                <a:cs typeface="Arial" panose="020B0604020202020204" pitchFamily="34" charset="0"/>
              </a:defRPr>
            </a:lvl3pPr>
            <a:lvl4pPr marL="1117600" indent="-1117600" algn="ctr">
              <a:defRPr sz="4400">
                <a:solidFill>
                  <a:schemeClr val="tx2"/>
                </a:solidFill>
                <a:latin typeface="Arial" panose="020B0604020202020204" pitchFamily="34" charset="0"/>
                <a:cs typeface="Arial" panose="020B0604020202020204" pitchFamily="34" charset="0"/>
              </a:defRPr>
            </a:lvl4pPr>
            <a:lvl5pPr marL="1117600" indent="-1117600" algn="ctr">
              <a:defRPr sz="4400">
                <a:solidFill>
                  <a:schemeClr val="tx2"/>
                </a:solidFill>
                <a:latin typeface="Arial" panose="020B0604020202020204" pitchFamily="34" charset="0"/>
                <a:cs typeface="Arial" panose="020B0604020202020204" pitchFamily="34" charset="0"/>
              </a:defRPr>
            </a:lvl5pPr>
            <a:lvl6pPr marL="1574800" indent="-1117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2032000" indent="-1117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2489200" indent="-1117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2946400" indent="-1117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ar-JO" altLang="en-US" sz="5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SimSun" panose="02010600030101010101" pitchFamily="2" charset="-122"/>
                <a:cs typeface="Arial" panose="020B0604020202020204" pitchFamily="34" charset="0"/>
              </a:rPr>
              <a:t>4. تعريف العدالة</a:t>
            </a:r>
            <a:endParaRPr kumimoji="0" lang="en-US" altLang="en-US" sz="5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4580" name="Text Box 4">
            <a:extLst>
              <a:ext uri="{FF2B5EF4-FFF2-40B4-BE49-F238E27FC236}">
                <a16:creationId xmlns:a16="http://schemas.microsoft.com/office/drawing/2014/main" id="{07CA2FCE-AAEE-D680-56D1-F380D40B0694}"/>
              </a:ext>
            </a:extLst>
          </p:cNvPr>
          <p:cNvSpPr txBox="1">
            <a:spLocks noChangeArrowheads="1"/>
          </p:cNvSpPr>
          <p:nvPr/>
        </p:nvSpPr>
        <p:spPr bwMode="auto">
          <a:xfrm>
            <a:off x="228600" y="2286000"/>
            <a:ext cx="8763000" cy="1569660"/>
          </a:xfrm>
          <a:prstGeom prst="rect">
            <a:avLst/>
          </a:prstGeom>
          <a:noFill/>
          <a:ln>
            <a:noFill/>
          </a:ln>
          <a:effectLst>
            <a:outerShdw dist="35921" dir="2700000" algn="ctr" rotWithShape="0">
              <a:schemeClr val="tx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a:defRPr sz="2400">
                <a:solidFill>
                  <a:schemeClr val="tx1"/>
                </a:solidFill>
                <a:latin typeface="Arial" panose="020B0604020202020204" pitchFamily="34" charset="0"/>
                <a:cs typeface="Arial" panose="020B0604020202020204" pitchFamily="34" charset="0"/>
              </a:defRPr>
            </a:lvl1pPr>
            <a:lvl2pPr marL="914400" indent="-457200">
              <a:defRPr sz="2400">
                <a:solidFill>
                  <a:schemeClr val="tx1"/>
                </a:solidFill>
                <a:latin typeface="Arial" panose="020B0604020202020204" pitchFamily="34" charset="0"/>
                <a:cs typeface="Arial" panose="020B0604020202020204" pitchFamily="34" charset="0"/>
              </a:defRPr>
            </a:lvl2pPr>
            <a:lvl3pPr marL="1371600" indent="-457200">
              <a:defRPr sz="2400">
                <a:solidFill>
                  <a:schemeClr val="tx1"/>
                </a:solidFill>
                <a:latin typeface="Arial" panose="020B0604020202020204" pitchFamily="34" charset="0"/>
                <a:cs typeface="Arial" panose="020B0604020202020204" pitchFamily="34" charset="0"/>
              </a:defRPr>
            </a:lvl3pPr>
            <a:lvl4pPr marL="1828800" indent="-457200">
              <a:defRPr sz="2400">
                <a:solidFill>
                  <a:schemeClr val="tx1"/>
                </a:solidFill>
                <a:latin typeface="Arial" panose="020B0604020202020204" pitchFamily="34" charset="0"/>
                <a:cs typeface="Arial" panose="020B0604020202020204" pitchFamily="34" charset="0"/>
              </a:defRPr>
            </a:lvl4pPr>
            <a:lvl5pPr marL="2286000" indent="-457200">
              <a:defRPr sz="2400">
                <a:solidFill>
                  <a:schemeClr val="tx1"/>
                </a:solidFill>
                <a:latin typeface="Arial" panose="020B0604020202020204" pitchFamily="34" charset="0"/>
                <a:cs typeface="Arial" panose="020B0604020202020204" pitchFamily="34" charset="0"/>
              </a:defRPr>
            </a:lvl5pPr>
            <a:lvl6pPr marL="27432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32004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6576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41148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360000" marR="0" lvl="0" indent="-360000" algn="r" defTabSz="914400" rtl="1" eaLnBrk="1" fontAlgn="base" latinLnBrk="0" hangingPunct="1">
              <a:lnSpc>
                <a:spcPct val="100000"/>
              </a:lnSpc>
              <a:spcBef>
                <a:spcPct val="0"/>
              </a:spcBef>
              <a:spcAft>
                <a:spcPct val="0"/>
              </a:spcAft>
              <a:buClrTx/>
              <a:buSzTx/>
              <a:buFontTx/>
              <a:buNone/>
              <a:tabLst/>
              <a:defRPr/>
            </a:pPr>
            <a:r>
              <a:rPr kumimoji="0" lang="ar-JO" altLang="en-US" sz="3200" b="1" u="none" strike="noStrike" kern="1200" cap="none" spc="0" normalizeH="0" baseline="0" noProof="0" dirty="0">
                <a:ln>
                  <a:noFill/>
                </a:ln>
                <a:solidFill>
                  <a:schemeClr val="bg1">
                    <a:lumMod val="65000"/>
                  </a:schemeClr>
                </a:solidFill>
                <a:effectLst/>
                <a:uLnTx/>
                <a:uFillTx/>
                <a:ea typeface="SimSun" panose="02010600030101010101" pitchFamily="2" charset="-122"/>
              </a:rPr>
              <a:t>أ. العدالة الجديرة بالتقدير: إعطاء الشخص حقه بسبب عمل، جهد أو تأثير (2 تسالونيكي 3: 10)</a:t>
            </a:r>
            <a:endParaRPr kumimoji="0" lang="th-TH" altLang="en-US" sz="3200" b="1" u="none" strike="noStrike" kern="1200" cap="none" spc="0" normalizeH="0" baseline="0" noProof="0" dirty="0">
              <a:ln>
                <a:noFill/>
              </a:ln>
              <a:solidFill>
                <a:schemeClr val="bg1">
                  <a:lumMod val="65000"/>
                </a:schemeClr>
              </a:solidFill>
              <a:effectLst/>
              <a:uLnTx/>
              <a:uFillTx/>
            </a:endParaRPr>
          </a:p>
          <a:p>
            <a:pPr marL="0" indent="0" algn="r" rtl="1" eaLnBrk="1" hangingPunct="1"/>
            <a:r>
              <a:rPr lang="ar-JO" altLang="zh-CN" sz="3200" b="1" dirty="0">
                <a:solidFill>
                  <a:schemeClr val="bg1"/>
                </a:solidFill>
                <a:ea typeface="SimSun" panose="02010600030101010101" pitchFamily="2" charset="-122"/>
              </a:rPr>
              <a:t>ب. العدالة المتساوية (لاويين 19: 15)</a:t>
            </a:r>
            <a:endParaRPr lang="th-TH" altLang="zh-CN" sz="3200" b="1" dirty="0">
              <a:solidFill>
                <a:schemeClr val="bg1"/>
              </a:solidFill>
              <a:cs typeface="Angsana New" panose="02020603050405020304" pitchFamily="18" charset="-34"/>
            </a:endParaRPr>
          </a:p>
        </p:txBody>
      </p:sp>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2">
            <a:extLst>
              <a:ext uri="{FF2B5EF4-FFF2-40B4-BE49-F238E27FC236}">
                <a16:creationId xmlns:a16="http://schemas.microsoft.com/office/drawing/2014/main" id="{1A7E7E47-31F7-4349-EDAA-F6D3B5D13A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44" r="24438"/>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2" name="Text Box 2">
            <a:extLst>
              <a:ext uri="{FF2B5EF4-FFF2-40B4-BE49-F238E27FC236}">
                <a16:creationId xmlns:a16="http://schemas.microsoft.com/office/drawing/2014/main" id="{26F5C4F5-9B4F-7B43-5D40-25D41B73BE70}"/>
              </a:ext>
            </a:extLst>
          </p:cNvPr>
          <p:cNvSpPr txBox="1">
            <a:spLocks noChangeArrowheads="1"/>
          </p:cNvSpPr>
          <p:nvPr/>
        </p:nvSpPr>
        <p:spPr bwMode="auto">
          <a:xfrm>
            <a:off x="0" y="1676400"/>
            <a:ext cx="9144000" cy="57943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a:defRPr sz="2400">
                <a:solidFill>
                  <a:schemeClr val="tx1"/>
                </a:solidFill>
                <a:latin typeface="Arial" panose="020B0604020202020204" pitchFamily="34" charset="0"/>
                <a:cs typeface="Arial" panose="020B0604020202020204" pitchFamily="34" charset="0"/>
              </a:defRPr>
            </a:lvl1pPr>
            <a:lvl2pPr marL="914400" indent="-457200">
              <a:defRPr sz="2400">
                <a:solidFill>
                  <a:schemeClr val="tx1"/>
                </a:solidFill>
                <a:latin typeface="Arial" panose="020B0604020202020204" pitchFamily="34" charset="0"/>
                <a:cs typeface="Arial" panose="020B0604020202020204" pitchFamily="34" charset="0"/>
              </a:defRPr>
            </a:lvl2pPr>
            <a:lvl3pPr marL="1371600" indent="-457200">
              <a:defRPr sz="2400">
                <a:solidFill>
                  <a:schemeClr val="tx1"/>
                </a:solidFill>
                <a:latin typeface="Arial" panose="020B0604020202020204" pitchFamily="34" charset="0"/>
                <a:cs typeface="Arial" panose="020B0604020202020204" pitchFamily="34" charset="0"/>
              </a:defRPr>
            </a:lvl3pPr>
            <a:lvl4pPr marL="1828800" indent="-457200">
              <a:defRPr sz="2400">
                <a:solidFill>
                  <a:schemeClr val="tx1"/>
                </a:solidFill>
                <a:latin typeface="Arial" panose="020B0604020202020204" pitchFamily="34" charset="0"/>
                <a:cs typeface="Arial" panose="020B0604020202020204" pitchFamily="34" charset="0"/>
              </a:defRPr>
            </a:lvl4pPr>
            <a:lvl5pPr marL="2286000" indent="-457200">
              <a:defRPr sz="2400">
                <a:solidFill>
                  <a:schemeClr val="tx1"/>
                </a:solidFill>
                <a:latin typeface="Arial" panose="020B0604020202020204" pitchFamily="34" charset="0"/>
                <a:cs typeface="Arial" panose="020B0604020202020204" pitchFamily="34" charset="0"/>
              </a:defRPr>
            </a:lvl5pPr>
            <a:lvl6pPr marL="27432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32004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6576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41148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th-TH" altLang="en-US" sz="3200">
              <a:solidFill>
                <a:schemeClr val="bg1"/>
              </a:solidFill>
            </a:endParaRPr>
          </a:p>
        </p:txBody>
      </p:sp>
      <p:sp>
        <p:nvSpPr>
          <p:cNvPr id="1155075" name="Rectangle 3">
            <a:extLst>
              <a:ext uri="{FF2B5EF4-FFF2-40B4-BE49-F238E27FC236}">
                <a16:creationId xmlns:a16="http://schemas.microsoft.com/office/drawing/2014/main" id="{0410A838-D1C7-1247-AE84-EB6E96BA8D81}"/>
              </a:ext>
            </a:extLst>
          </p:cNvPr>
          <p:cNvSpPr>
            <a:spLocks noChangeArrowheads="1"/>
          </p:cNvSpPr>
          <p:nvPr/>
        </p:nvSpPr>
        <p:spPr bwMode="auto">
          <a:xfrm>
            <a:off x="228600" y="609600"/>
            <a:ext cx="8610600" cy="1219200"/>
          </a:xfrm>
          <a:prstGeom prst="rect">
            <a:avLst/>
          </a:prstGeom>
          <a:noFill/>
          <a:ln>
            <a:noFill/>
          </a:ln>
          <a:effectLst>
            <a:outerShdw dist="35921" dir="2700000" algn="ctr" rotWithShape="0">
              <a:schemeClr val="tx1"/>
            </a:outerShdw>
          </a:effectLst>
        </p:spPr>
        <p:txBody>
          <a:bodyPr anchor="ctr"/>
          <a:lstStyle>
            <a:lvl1pPr marL="1117600" indent="-1117600" algn="ctr">
              <a:defRPr sz="4400">
                <a:solidFill>
                  <a:schemeClr val="tx2"/>
                </a:solidFill>
                <a:latin typeface="Arial" panose="020B0604020202020204" pitchFamily="34" charset="0"/>
                <a:cs typeface="Arial" panose="020B0604020202020204" pitchFamily="34" charset="0"/>
              </a:defRPr>
            </a:lvl1pPr>
            <a:lvl2pPr marL="1117600" indent="-1117600" algn="ctr">
              <a:defRPr sz="4400">
                <a:solidFill>
                  <a:schemeClr val="tx2"/>
                </a:solidFill>
                <a:latin typeface="Arial" panose="020B0604020202020204" pitchFamily="34" charset="0"/>
                <a:cs typeface="Arial" panose="020B0604020202020204" pitchFamily="34" charset="0"/>
              </a:defRPr>
            </a:lvl2pPr>
            <a:lvl3pPr marL="1117600" indent="-1117600" algn="ctr">
              <a:defRPr sz="4400">
                <a:solidFill>
                  <a:schemeClr val="tx2"/>
                </a:solidFill>
                <a:latin typeface="Arial" panose="020B0604020202020204" pitchFamily="34" charset="0"/>
                <a:cs typeface="Arial" panose="020B0604020202020204" pitchFamily="34" charset="0"/>
              </a:defRPr>
            </a:lvl3pPr>
            <a:lvl4pPr marL="1117600" indent="-1117600" algn="ctr">
              <a:defRPr sz="4400">
                <a:solidFill>
                  <a:schemeClr val="tx2"/>
                </a:solidFill>
                <a:latin typeface="Arial" panose="020B0604020202020204" pitchFamily="34" charset="0"/>
                <a:cs typeface="Arial" panose="020B0604020202020204" pitchFamily="34" charset="0"/>
              </a:defRPr>
            </a:lvl4pPr>
            <a:lvl5pPr marL="1117600" indent="-1117600" algn="ctr">
              <a:defRPr sz="4400">
                <a:solidFill>
                  <a:schemeClr val="tx2"/>
                </a:solidFill>
                <a:latin typeface="Arial" panose="020B0604020202020204" pitchFamily="34" charset="0"/>
                <a:cs typeface="Arial" panose="020B0604020202020204" pitchFamily="34" charset="0"/>
              </a:defRPr>
            </a:lvl5pPr>
            <a:lvl6pPr marL="1574800" indent="-1117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2032000" indent="-1117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2489200" indent="-1117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2946400" indent="-1117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ar-JO" altLang="en-US" sz="5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SimSun" panose="02010600030101010101" pitchFamily="2" charset="-122"/>
                <a:cs typeface="Arial" panose="020B0604020202020204" pitchFamily="34" charset="0"/>
              </a:rPr>
              <a:t>4. تعريف العدالة</a:t>
            </a:r>
            <a:endParaRPr kumimoji="0" lang="en-US" altLang="en-US" sz="5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5604" name="Text Box 4">
            <a:extLst>
              <a:ext uri="{FF2B5EF4-FFF2-40B4-BE49-F238E27FC236}">
                <a16:creationId xmlns:a16="http://schemas.microsoft.com/office/drawing/2014/main" id="{2F3BFA25-2299-BF13-492B-79017176A870}"/>
              </a:ext>
            </a:extLst>
          </p:cNvPr>
          <p:cNvSpPr txBox="1">
            <a:spLocks noChangeArrowheads="1"/>
          </p:cNvSpPr>
          <p:nvPr/>
        </p:nvSpPr>
        <p:spPr bwMode="auto">
          <a:xfrm>
            <a:off x="228600" y="2286000"/>
            <a:ext cx="8763000" cy="2000548"/>
          </a:xfrm>
          <a:prstGeom prst="rect">
            <a:avLst/>
          </a:prstGeom>
          <a:noFill/>
          <a:ln>
            <a:noFill/>
          </a:ln>
          <a:effectLst>
            <a:outerShdw dist="35921" dir="2700000" algn="ctr" rotWithShape="0">
              <a:schemeClr val="tx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a:defRPr sz="2400">
                <a:solidFill>
                  <a:schemeClr val="tx1"/>
                </a:solidFill>
                <a:latin typeface="Arial" panose="020B0604020202020204" pitchFamily="34" charset="0"/>
                <a:cs typeface="Arial" panose="020B0604020202020204" pitchFamily="34" charset="0"/>
              </a:defRPr>
            </a:lvl1pPr>
            <a:lvl2pPr marL="914400" indent="-457200">
              <a:defRPr sz="2400">
                <a:solidFill>
                  <a:schemeClr val="tx1"/>
                </a:solidFill>
                <a:latin typeface="Arial" panose="020B0604020202020204" pitchFamily="34" charset="0"/>
                <a:cs typeface="Arial" panose="020B0604020202020204" pitchFamily="34" charset="0"/>
              </a:defRPr>
            </a:lvl2pPr>
            <a:lvl3pPr marL="1371600" indent="-457200">
              <a:defRPr sz="2400">
                <a:solidFill>
                  <a:schemeClr val="tx1"/>
                </a:solidFill>
                <a:latin typeface="Arial" panose="020B0604020202020204" pitchFamily="34" charset="0"/>
                <a:cs typeface="Arial" panose="020B0604020202020204" pitchFamily="34" charset="0"/>
              </a:defRPr>
            </a:lvl3pPr>
            <a:lvl4pPr marL="1828800" indent="-457200">
              <a:defRPr sz="2400">
                <a:solidFill>
                  <a:schemeClr val="tx1"/>
                </a:solidFill>
                <a:latin typeface="Arial" panose="020B0604020202020204" pitchFamily="34" charset="0"/>
                <a:cs typeface="Arial" panose="020B0604020202020204" pitchFamily="34" charset="0"/>
              </a:defRPr>
            </a:lvl4pPr>
            <a:lvl5pPr marL="2286000" indent="-457200">
              <a:defRPr sz="2400">
                <a:solidFill>
                  <a:schemeClr val="tx1"/>
                </a:solidFill>
                <a:latin typeface="Arial" panose="020B0604020202020204" pitchFamily="34" charset="0"/>
                <a:cs typeface="Arial" panose="020B0604020202020204" pitchFamily="34" charset="0"/>
              </a:defRPr>
            </a:lvl5pPr>
            <a:lvl6pPr marL="27432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32004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6576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41148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360000" marR="0" lvl="0" indent="-360000" algn="r" defTabSz="914400" rtl="1" eaLnBrk="1" fontAlgn="base" latinLnBrk="0" hangingPunct="1">
              <a:lnSpc>
                <a:spcPct val="100000"/>
              </a:lnSpc>
              <a:spcBef>
                <a:spcPct val="0"/>
              </a:spcBef>
              <a:spcAft>
                <a:spcPct val="0"/>
              </a:spcAft>
              <a:buClrTx/>
              <a:buSzTx/>
              <a:buFontTx/>
              <a:buNone/>
              <a:tabLst/>
              <a:defRPr/>
            </a:pPr>
            <a:r>
              <a:rPr kumimoji="0" lang="ar-JO" altLang="en-US" sz="3200" b="1" i="0" u="none" strike="noStrike" kern="1200" cap="none" spc="0" normalizeH="0" baseline="0" noProof="0" dirty="0">
                <a:ln>
                  <a:noFill/>
                </a:ln>
                <a:solidFill>
                  <a:srgbClr val="FFFFFF">
                    <a:lumMod val="65000"/>
                  </a:srgbClr>
                </a:solidFill>
                <a:effectLst/>
                <a:uLnTx/>
                <a:uFillTx/>
                <a:latin typeface="Arial" panose="020B0604020202020204" pitchFamily="34" charset="0"/>
                <a:ea typeface="SimSun" panose="02010600030101010101" pitchFamily="2" charset="-122"/>
                <a:cs typeface="Arial" panose="020B0604020202020204" pitchFamily="34" charset="0"/>
              </a:rPr>
              <a:t>أ. العدالة الجديرة بالتقدير: إعطاء الشخص حقه بسبب عمل، جهد أو تأثير (2 تسالونيكي 3: 10)</a:t>
            </a:r>
            <a:endParaRPr kumimoji="0" lang="th-TH" altLang="en-US" sz="3200" b="1" i="0" u="none" strike="noStrike" kern="1200" cap="none" spc="0" normalizeH="0" baseline="0" noProof="0" dirty="0">
              <a:ln>
                <a:noFill/>
              </a:ln>
              <a:solidFill>
                <a:srgbClr val="FFFFFF">
                  <a:lumMod val="65000"/>
                </a:srgbClr>
              </a:solidFill>
              <a:effectLst/>
              <a:uLnTx/>
              <a:uFillTx/>
              <a:latin typeface="Arial" panose="020B0604020202020204" pitchFamily="34" charset="0"/>
              <a:ea typeface="+mn-ea"/>
            </a:endParaRPr>
          </a:p>
          <a:p>
            <a:pPr marL="0" marR="0" lvl="0" indent="0" algn="r" defTabSz="914400" rtl="1" eaLnBrk="1" fontAlgn="base" latinLnBrk="0" hangingPunct="1">
              <a:lnSpc>
                <a:spcPct val="100000"/>
              </a:lnSpc>
              <a:spcBef>
                <a:spcPct val="0"/>
              </a:spcBef>
              <a:spcAft>
                <a:spcPct val="0"/>
              </a:spcAft>
              <a:buClrTx/>
              <a:buSzTx/>
              <a:buFontTx/>
              <a:buNone/>
              <a:tabLst/>
              <a:defRPr/>
            </a:pPr>
            <a:r>
              <a:rPr kumimoji="0" lang="ar-JO" altLang="zh-CN" sz="3200" b="1" i="0" u="none" strike="noStrike" kern="1200" cap="none" spc="0" normalizeH="0" baseline="0" noProof="0" dirty="0">
                <a:ln>
                  <a:noFill/>
                </a:ln>
                <a:solidFill>
                  <a:srgbClr val="FFFFFF"/>
                </a:solidFill>
                <a:effectLst/>
                <a:uLnTx/>
                <a:uFillTx/>
                <a:latin typeface="Arial" panose="020B0604020202020204" pitchFamily="34" charset="0"/>
                <a:ea typeface="SimSun" panose="02010600030101010101" pitchFamily="2" charset="-122"/>
                <a:cs typeface="Arial" panose="020B0604020202020204" pitchFamily="34" charset="0"/>
              </a:rPr>
              <a:t>ب. العدالة المتساوية (لاويين 19: 15)</a:t>
            </a:r>
            <a:endParaRPr lang="en-US" altLang="zh-CN" sz="2800" b="1" dirty="0">
              <a:solidFill>
                <a:schemeClr val="bg1"/>
              </a:solidFill>
              <a:ea typeface="SimSun" panose="02010600030101010101" pitchFamily="2" charset="-122"/>
            </a:endParaRPr>
          </a:p>
          <a:p>
            <a:pPr marL="457200" lvl="1" indent="0" algn="r" rtl="1" eaLnBrk="1" hangingPunct="1"/>
            <a:r>
              <a:rPr lang="ar-JO" altLang="en-US" sz="2800" b="1" dirty="0">
                <a:solidFill>
                  <a:schemeClr val="bg1"/>
                </a:solidFill>
                <a:ea typeface="SimSun" panose="02010600030101010101" pitchFamily="2" charset="-122"/>
              </a:rPr>
              <a:t>1. نتائج متساوية</a:t>
            </a:r>
            <a:endParaRPr lang="th-TH" altLang="en-US" sz="3200" b="1" dirty="0">
              <a:solidFill>
                <a:schemeClr val="bg1"/>
              </a:solidFill>
            </a:endParaRPr>
          </a:p>
        </p:txBody>
      </p:sp>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2">
            <a:extLst>
              <a:ext uri="{FF2B5EF4-FFF2-40B4-BE49-F238E27FC236}">
                <a16:creationId xmlns:a16="http://schemas.microsoft.com/office/drawing/2014/main" id="{205A82CD-5E4E-B38E-7937-7C3F2748BA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44" r="24438"/>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6" name="Text Box 2">
            <a:extLst>
              <a:ext uri="{FF2B5EF4-FFF2-40B4-BE49-F238E27FC236}">
                <a16:creationId xmlns:a16="http://schemas.microsoft.com/office/drawing/2014/main" id="{9F9AE7FA-8820-2C1E-07F0-6CC306B41A74}"/>
              </a:ext>
            </a:extLst>
          </p:cNvPr>
          <p:cNvSpPr txBox="1">
            <a:spLocks noChangeArrowheads="1"/>
          </p:cNvSpPr>
          <p:nvPr/>
        </p:nvSpPr>
        <p:spPr bwMode="auto">
          <a:xfrm>
            <a:off x="0" y="1676400"/>
            <a:ext cx="9144000" cy="57943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a:defRPr sz="2400">
                <a:solidFill>
                  <a:schemeClr val="tx1"/>
                </a:solidFill>
                <a:latin typeface="Arial" panose="020B0604020202020204" pitchFamily="34" charset="0"/>
                <a:cs typeface="Arial" panose="020B0604020202020204" pitchFamily="34" charset="0"/>
              </a:defRPr>
            </a:lvl1pPr>
            <a:lvl2pPr marL="914400" indent="-457200">
              <a:defRPr sz="2400">
                <a:solidFill>
                  <a:schemeClr val="tx1"/>
                </a:solidFill>
                <a:latin typeface="Arial" panose="020B0604020202020204" pitchFamily="34" charset="0"/>
                <a:cs typeface="Arial" panose="020B0604020202020204" pitchFamily="34" charset="0"/>
              </a:defRPr>
            </a:lvl2pPr>
            <a:lvl3pPr marL="1371600" indent="-457200">
              <a:defRPr sz="2400">
                <a:solidFill>
                  <a:schemeClr val="tx1"/>
                </a:solidFill>
                <a:latin typeface="Arial" panose="020B0604020202020204" pitchFamily="34" charset="0"/>
                <a:cs typeface="Arial" panose="020B0604020202020204" pitchFamily="34" charset="0"/>
              </a:defRPr>
            </a:lvl3pPr>
            <a:lvl4pPr marL="1828800" indent="-457200">
              <a:defRPr sz="2400">
                <a:solidFill>
                  <a:schemeClr val="tx1"/>
                </a:solidFill>
                <a:latin typeface="Arial" panose="020B0604020202020204" pitchFamily="34" charset="0"/>
                <a:cs typeface="Arial" panose="020B0604020202020204" pitchFamily="34" charset="0"/>
              </a:defRPr>
            </a:lvl4pPr>
            <a:lvl5pPr marL="2286000" indent="-457200">
              <a:defRPr sz="2400">
                <a:solidFill>
                  <a:schemeClr val="tx1"/>
                </a:solidFill>
                <a:latin typeface="Arial" panose="020B0604020202020204" pitchFamily="34" charset="0"/>
                <a:cs typeface="Arial" panose="020B0604020202020204" pitchFamily="34" charset="0"/>
              </a:defRPr>
            </a:lvl5pPr>
            <a:lvl6pPr marL="27432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32004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6576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41148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th-TH" altLang="en-US" sz="3200">
              <a:solidFill>
                <a:schemeClr val="bg1"/>
              </a:solidFill>
            </a:endParaRPr>
          </a:p>
        </p:txBody>
      </p:sp>
      <p:sp>
        <p:nvSpPr>
          <p:cNvPr id="1156099" name="Rectangle 3">
            <a:extLst>
              <a:ext uri="{FF2B5EF4-FFF2-40B4-BE49-F238E27FC236}">
                <a16:creationId xmlns:a16="http://schemas.microsoft.com/office/drawing/2014/main" id="{FC91556D-9EF2-1C95-D9E1-6CE199F2FC0E}"/>
              </a:ext>
            </a:extLst>
          </p:cNvPr>
          <p:cNvSpPr>
            <a:spLocks noChangeArrowheads="1"/>
          </p:cNvSpPr>
          <p:nvPr/>
        </p:nvSpPr>
        <p:spPr bwMode="auto">
          <a:xfrm>
            <a:off x="228600" y="609600"/>
            <a:ext cx="8610600" cy="1219200"/>
          </a:xfrm>
          <a:prstGeom prst="rect">
            <a:avLst/>
          </a:prstGeom>
          <a:noFill/>
          <a:ln>
            <a:noFill/>
          </a:ln>
          <a:effectLst>
            <a:outerShdw dist="35921" dir="2700000" algn="ctr" rotWithShape="0">
              <a:schemeClr val="tx1"/>
            </a:outerShdw>
          </a:effectLst>
        </p:spPr>
        <p:txBody>
          <a:bodyPr anchor="ctr"/>
          <a:lstStyle>
            <a:lvl1pPr marL="1117600" indent="-1117600" algn="ctr">
              <a:defRPr sz="4400">
                <a:solidFill>
                  <a:schemeClr val="tx2"/>
                </a:solidFill>
                <a:latin typeface="Arial" panose="020B0604020202020204" pitchFamily="34" charset="0"/>
                <a:cs typeface="Arial" panose="020B0604020202020204" pitchFamily="34" charset="0"/>
              </a:defRPr>
            </a:lvl1pPr>
            <a:lvl2pPr marL="1117600" indent="-1117600" algn="ctr">
              <a:defRPr sz="4400">
                <a:solidFill>
                  <a:schemeClr val="tx2"/>
                </a:solidFill>
                <a:latin typeface="Arial" panose="020B0604020202020204" pitchFamily="34" charset="0"/>
                <a:cs typeface="Arial" panose="020B0604020202020204" pitchFamily="34" charset="0"/>
              </a:defRPr>
            </a:lvl2pPr>
            <a:lvl3pPr marL="1117600" indent="-1117600" algn="ctr">
              <a:defRPr sz="4400">
                <a:solidFill>
                  <a:schemeClr val="tx2"/>
                </a:solidFill>
                <a:latin typeface="Arial" panose="020B0604020202020204" pitchFamily="34" charset="0"/>
                <a:cs typeface="Arial" panose="020B0604020202020204" pitchFamily="34" charset="0"/>
              </a:defRPr>
            </a:lvl3pPr>
            <a:lvl4pPr marL="1117600" indent="-1117600" algn="ctr">
              <a:defRPr sz="4400">
                <a:solidFill>
                  <a:schemeClr val="tx2"/>
                </a:solidFill>
                <a:latin typeface="Arial" panose="020B0604020202020204" pitchFamily="34" charset="0"/>
                <a:cs typeface="Arial" panose="020B0604020202020204" pitchFamily="34" charset="0"/>
              </a:defRPr>
            </a:lvl4pPr>
            <a:lvl5pPr marL="1117600" indent="-1117600" algn="ctr">
              <a:defRPr sz="4400">
                <a:solidFill>
                  <a:schemeClr val="tx2"/>
                </a:solidFill>
                <a:latin typeface="Arial" panose="020B0604020202020204" pitchFamily="34" charset="0"/>
                <a:cs typeface="Arial" panose="020B0604020202020204" pitchFamily="34" charset="0"/>
              </a:defRPr>
            </a:lvl5pPr>
            <a:lvl6pPr marL="1574800" indent="-1117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2032000" indent="-1117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2489200" indent="-1117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2946400" indent="-1117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ar-JO" altLang="en-US" sz="5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SimSun" panose="02010600030101010101" pitchFamily="2" charset="-122"/>
                <a:cs typeface="Arial" panose="020B0604020202020204" pitchFamily="34" charset="0"/>
              </a:rPr>
              <a:t>4. تعريف العدالة</a:t>
            </a:r>
            <a:endParaRPr kumimoji="0" lang="en-US" altLang="en-US" sz="5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6628" name="Text Box 4">
            <a:extLst>
              <a:ext uri="{FF2B5EF4-FFF2-40B4-BE49-F238E27FC236}">
                <a16:creationId xmlns:a16="http://schemas.microsoft.com/office/drawing/2014/main" id="{BA11D81D-97C8-33E6-6EFE-94BB002B3AF2}"/>
              </a:ext>
            </a:extLst>
          </p:cNvPr>
          <p:cNvSpPr txBox="1">
            <a:spLocks noChangeArrowheads="1"/>
          </p:cNvSpPr>
          <p:nvPr/>
        </p:nvSpPr>
        <p:spPr bwMode="auto">
          <a:xfrm>
            <a:off x="228600" y="2286000"/>
            <a:ext cx="8763000" cy="2431435"/>
          </a:xfrm>
          <a:prstGeom prst="rect">
            <a:avLst/>
          </a:prstGeom>
          <a:noFill/>
          <a:ln>
            <a:noFill/>
          </a:ln>
          <a:effectLst>
            <a:outerShdw dist="35921" dir="2700000" algn="ctr" rotWithShape="0">
              <a:schemeClr val="tx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a:defRPr sz="2400">
                <a:solidFill>
                  <a:schemeClr val="tx1"/>
                </a:solidFill>
                <a:latin typeface="Arial" panose="020B0604020202020204" pitchFamily="34" charset="0"/>
                <a:cs typeface="Arial" panose="020B0604020202020204" pitchFamily="34" charset="0"/>
              </a:defRPr>
            </a:lvl1pPr>
            <a:lvl2pPr marL="914400" indent="-457200">
              <a:defRPr sz="2400">
                <a:solidFill>
                  <a:schemeClr val="tx1"/>
                </a:solidFill>
                <a:latin typeface="Arial" panose="020B0604020202020204" pitchFamily="34" charset="0"/>
                <a:cs typeface="Arial" panose="020B0604020202020204" pitchFamily="34" charset="0"/>
              </a:defRPr>
            </a:lvl2pPr>
            <a:lvl3pPr marL="1371600" indent="-457200">
              <a:defRPr sz="2400">
                <a:solidFill>
                  <a:schemeClr val="tx1"/>
                </a:solidFill>
                <a:latin typeface="Arial" panose="020B0604020202020204" pitchFamily="34" charset="0"/>
                <a:cs typeface="Arial" panose="020B0604020202020204" pitchFamily="34" charset="0"/>
              </a:defRPr>
            </a:lvl3pPr>
            <a:lvl4pPr marL="1828800" indent="-457200">
              <a:defRPr sz="2400">
                <a:solidFill>
                  <a:schemeClr val="tx1"/>
                </a:solidFill>
                <a:latin typeface="Arial" panose="020B0604020202020204" pitchFamily="34" charset="0"/>
                <a:cs typeface="Arial" panose="020B0604020202020204" pitchFamily="34" charset="0"/>
              </a:defRPr>
            </a:lvl4pPr>
            <a:lvl5pPr marL="2286000" indent="-457200">
              <a:defRPr sz="2400">
                <a:solidFill>
                  <a:schemeClr val="tx1"/>
                </a:solidFill>
                <a:latin typeface="Arial" panose="020B0604020202020204" pitchFamily="34" charset="0"/>
                <a:cs typeface="Arial" panose="020B0604020202020204" pitchFamily="34" charset="0"/>
              </a:defRPr>
            </a:lvl5pPr>
            <a:lvl6pPr marL="27432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32004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6576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41148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360000" marR="0" lvl="0" indent="-360000" algn="r" defTabSz="914400" rtl="1" eaLnBrk="1" fontAlgn="base" latinLnBrk="0" hangingPunct="1">
              <a:lnSpc>
                <a:spcPct val="100000"/>
              </a:lnSpc>
              <a:spcBef>
                <a:spcPct val="0"/>
              </a:spcBef>
              <a:spcAft>
                <a:spcPct val="0"/>
              </a:spcAft>
              <a:buClrTx/>
              <a:buSzTx/>
              <a:buFontTx/>
              <a:buNone/>
              <a:tabLst/>
              <a:defRPr/>
            </a:pPr>
            <a:r>
              <a:rPr kumimoji="0" lang="ar-JO" altLang="en-US" sz="3200" b="1" u="none" strike="noStrike" kern="1200" cap="none" spc="0" normalizeH="0" baseline="0" noProof="0" dirty="0">
                <a:ln>
                  <a:noFill/>
                </a:ln>
                <a:solidFill>
                  <a:srgbClr val="FFFFFF">
                    <a:lumMod val="65000"/>
                  </a:srgbClr>
                </a:solidFill>
                <a:effectLst/>
                <a:uLnTx/>
                <a:uFillTx/>
                <a:latin typeface="Arial" panose="020B0604020202020204" pitchFamily="34" charset="0"/>
                <a:ea typeface="SimSun" panose="02010600030101010101" pitchFamily="2" charset="-122"/>
                <a:cs typeface="Arial" panose="020B0604020202020204" pitchFamily="34" charset="0"/>
              </a:rPr>
              <a:t>أ. العدالة الجديرة بالتقدير: إعطاء الشخص حقه بسبب عمل، جهد أو تأثير (2 تسالونيكي 3: 10)</a:t>
            </a:r>
            <a:endParaRPr kumimoji="0" lang="th-TH" altLang="en-US" sz="3200" b="1" u="none" strike="noStrike" kern="1200" cap="none" spc="0" normalizeH="0" baseline="0" noProof="0" dirty="0">
              <a:ln>
                <a:noFill/>
              </a:ln>
              <a:solidFill>
                <a:srgbClr val="FFFFFF">
                  <a:lumMod val="65000"/>
                </a:srgbClr>
              </a:solidFill>
              <a:effectLst/>
              <a:uLnTx/>
              <a:uFillTx/>
              <a:latin typeface="Arial" panose="020B0604020202020204" pitchFamily="34" charset="0"/>
              <a:ea typeface="+mn-ea"/>
            </a:endParaRPr>
          </a:p>
          <a:p>
            <a:pPr marL="0" marR="0" lvl="0" indent="0" algn="r" defTabSz="914400" rtl="1" eaLnBrk="1" fontAlgn="base" latinLnBrk="0" hangingPunct="1">
              <a:lnSpc>
                <a:spcPct val="100000"/>
              </a:lnSpc>
              <a:spcBef>
                <a:spcPct val="0"/>
              </a:spcBef>
              <a:spcAft>
                <a:spcPct val="0"/>
              </a:spcAft>
              <a:buClrTx/>
              <a:buSzTx/>
              <a:buFontTx/>
              <a:buNone/>
              <a:tabLst/>
              <a:defRPr/>
            </a:pPr>
            <a:r>
              <a:rPr kumimoji="0" lang="ar-JO" altLang="zh-CN" sz="3200" b="1" u="none" strike="noStrike" kern="1200" cap="none" spc="0" normalizeH="0" baseline="0" noProof="0" dirty="0">
                <a:ln>
                  <a:noFill/>
                </a:ln>
                <a:solidFill>
                  <a:srgbClr val="FFFFFF"/>
                </a:solidFill>
                <a:effectLst/>
                <a:uLnTx/>
                <a:uFillTx/>
                <a:latin typeface="Arial" panose="020B0604020202020204" pitchFamily="34" charset="0"/>
                <a:ea typeface="SimSun" panose="02010600030101010101" pitchFamily="2" charset="-122"/>
                <a:cs typeface="Arial" panose="020B0604020202020204" pitchFamily="34" charset="0"/>
              </a:rPr>
              <a:t>ب. العدالة المتساوية (لاويين 19: 15)</a:t>
            </a:r>
            <a:endParaRPr kumimoji="0" lang="en-US" altLang="zh-CN" sz="2800" b="1" u="none" strike="noStrike" kern="1200" cap="none" spc="0" normalizeH="0" baseline="0" noProof="0" dirty="0">
              <a:ln>
                <a:noFill/>
              </a:ln>
              <a:solidFill>
                <a:srgbClr val="FFFFFF"/>
              </a:solidFill>
              <a:effectLst/>
              <a:uLnTx/>
              <a:uFillTx/>
              <a:latin typeface="Arial" panose="020B0604020202020204" pitchFamily="34" charset="0"/>
              <a:ea typeface="SimSun" panose="02010600030101010101" pitchFamily="2" charset="-122"/>
              <a:cs typeface="Arial" panose="020B0604020202020204" pitchFamily="34" charset="0"/>
            </a:endParaRPr>
          </a:p>
          <a:p>
            <a:pPr marL="457200" marR="0" lvl="1" indent="0" algn="r" defTabSz="914400" rtl="1" eaLnBrk="1" fontAlgn="base" latinLnBrk="0" hangingPunct="1">
              <a:lnSpc>
                <a:spcPct val="100000"/>
              </a:lnSpc>
              <a:spcBef>
                <a:spcPct val="0"/>
              </a:spcBef>
              <a:spcAft>
                <a:spcPct val="0"/>
              </a:spcAft>
              <a:buClrTx/>
              <a:buSzTx/>
              <a:buFontTx/>
              <a:buNone/>
              <a:tabLst/>
              <a:defRPr/>
            </a:pPr>
            <a:r>
              <a:rPr kumimoji="0" lang="ar-JO" altLang="en-US" sz="2800" b="1" u="none" strike="noStrike" kern="1200" cap="none" spc="0" normalizeH="0" baseline="0" noProof="0" dirty="0">
                <a:ln>
                  <a:noFill/>
                </a:ln>
                <a:solidFill>
                  <a:schemeClr val="bg1">
                    <a:lumMod val="65000"/>
                  </a:schemeClr>
                </a:solidFill>
                <a:effectLst/>
                <a:uLnTx/>
                <a:uFillTx/>
                <a:latin typeface="Arial" panose="020B0604020202020204" pitchFamily="34" charset="0"/>
                <a:ea typeface="SimSun" panose="02010600030101010101" pitchFamily="2" charset="-122"/>
                <a:cs typeface="Arial" panose="020B0604020202020204" pitchFamily="34" charset="0"/>
              </a:rPr>
              <a:t>1. نتائج متساوية</a:t>
            </a:r>
            <a:endParaRPr kumimoji="0" lang="th-TH" altLang="en-US" sz="3200" b="1" u="none" strike="noStrike" kern="1200" cap="none" spc="0" normalizeH="0" baseline="0" noProof="0" dirty="0">
              <a:ln>
                <a:noFill/>
              </a:ln>
              <a:solidFill>
                <a:schemeClr val="bg1">
                  <a:lumMod val="65000"/>
                </a:schemeClr>
              </a:solidFill>
              <a:effectLst/>
              <a:uLnTx/>
              <a:uFillTx/>
              <a:latin typeface="Arial" panose="020B0604020202020204" pitchFamily="34" charset="0"/>
              <a:ea typeface="+mn-ea"/>
            </a:endParaRPr>
          </a:p>
          <a:p>
            <a:pPr marL="457200" lvl="1" indent="0" algn="r" rtl="1" eaLnBrk="1" hangingPunct="1"/>
            <a:r>
              <a:rPr lang="ar-JO" altLang="en-US" sz="2800" b="1" dirty="0">
                <a:solidFill>
                  <a:schemeClr val="bg1"/>
                </a:solidFill>
                <a:ea typeface="SimSun" panose="02010600030101010101" pitchFamily="2" charset="-122"/>
              </a:rPr>
              <a:t>2. وصول / فرص متساوية</a:t>
            </a:r>
            <a:endParaRPr lang="th-TH" altLang="en-US" sz="3200" b="1" dirty="0">
              <a:solidFill>
                <a:schemeClr val="bg1"/>
              </a:solidFill>
            </a:endParaRPr>
          </a:p>
        </p:txBody>
      </p:sp>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4">
            <a:extLst>
              <a:ext uri="{FF2B5EF4-FFF2-40B4-BE49-F238E27FC236}">
                <a16:creationId xmlns:a16="http://schemas.microsoft.com/office/drawing/2014/main" id="{7D6C9585-63A9-51B9-2864-6E45267A73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 y="0"/>
            <a:ext cx="91836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0" name="Text Box 2">
            <a:extLst>
              <a:ext uri="{FF2B5EF4-FFF2-40B4-BE49-F238E27FC236}">
                <a16:creationId xmlns:a16="http://schemas.microsoft.com/office/drawing/2014/main" id="{FC1B5274-3E2C-1F0A-2C9A-6E7E73950ACE}"/>
              </a:ext>
            </a:extLst>
          </p:cNvPr>
          <p:cNvSpPr txBox="1">
            <a:spLocks noChangeArrowheads="1"/>
          </p:cNvSpPr>
          <p:nvPr/>
        </p:nvSpPr>
        <p:spPr bwMode="auto">
          <a:xfrm>
            <a:off x="0" y="1676400"/>
            <a:ext cx="9144000" cy="57943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a:defRPr sz="2400">
                <a:solidFill>
                  <a:schemeClr val="tx1"/>
                </a:solidFill>
                <a:latin typeface="Arial" panose="020B0604020202020204" pitchFamily="34" charset="0"/>
                <a:cs typeface="Arial" panose="020B0604020202020204" pitchFamily="34" charset="0"/>
              </a:defRPr>
            </a:lvl1pPr>
            <a:lvl2pPr marL="914400" indent="-457200">
              <a:defRPr sz="2400">
                <a:solidFill>
                  <a:schemeClr val="tx1"/>
                </a:solidFill>
                <a:latin typeface="Arial" panose="020B0604020202020204" pitchFamily="34" charset="0"/>
                <a:cs typeface="Arial" panose="020B0604020202020204" pitchFamily="34" charset="0"/>
              </a:defRPr>
            </a:lvl2pPr>
            <a:lvl3pPr marL="1371600" indent="-457200">
              <a:defRPr sz="2400">
                <a:solidFill>
                  <a:schemeClr val="tx1"/>
                </a:solidFill>
                <a:latin typeface="Arial" panose="020B0604020202020204" pitchFamily="34" charset="0"/>
                <a:cs typeface="Arial" panose="020B0604020202020204" pitchFamily="34" charset="0"/>
              </a:defRPr>
            </a:lvl3pPr>
            <a:lvl4pPr marL="1828800" indent="-457200">
              <a:defRPr sz="2400">
                <a:solidFill>
                  <a:schemeClr val="tx1"/>
                </a:solidFill>
                <a:latin typeface="Arial" panose="020B0604020202020204" pitchFamily="34" charset="0"/>
                <a:cs typeface="Arial" panose="020B0604020202020204" pitchFamily="34" charset="0"/>
              </a:defRPr>
            </a:lvl4pPr>
            <a:lvl5pPr marL="2286000" indent="-457200">
              <a:defRPr sz="2400">
                <a:solidFill>
                  <a:schemeClr val="tx1"/>
                </a:solidFill>
                <a:latin typeface="Arial" panose="020B0604020202020204" pitchFamily="34" charset="0"/>
                <a:cs typeface="Arial" panose="020B0604020202020204" pitchFamily="34" charset="0"/>
              </a:defRPr>
            </a:lvl5pPr>
            <a:lvl6pPr marL="27432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32004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6576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41148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th-TH" altLang="en-US" sz="3200">
              <a:solidFill>
                <a:schemeClr val="bg1"/>
              </a:solidFill>
            </a:endParaRPr>
          </a:p>
        </p:txBody>
      </p:sp>
      <p:sp>
        <p:nvSpPr>
          <p:cNvPr id="1157123" name="Rectangle 3">
            <a:extLst>
              <a:ext uri="{FF2B5EF4-FFF2-40B4-BE49-F238E27FC236}">
                <a16:creationId xmlns:a16="http://schemas.microsoft.com/office/drawing/2014/main" id="{2FA5AAC9-977F-2B17-4B4C-6DAA72A4A855}"/>
              </a:ext>
            </a:extLst>
          </p:cNvPr>
          <p:cNvSpPr>
            <a:spLocks noChangeArrowheads="1"/>
          </p:cNvSpPr>
          <p:nvPr/>
        </p:nvSpPr>
        <p:spPr bwMode="auto">
          <a:xfrm>
            <a:off x="228600" y="609600"/>
            <a:ext cx="8610600" cy="1219200"/>
          </a:xfrm>
          <a:prstGeom prst="rect">
            <a:avLst/>
          </a:prstGeom>
          <a:noFill/>
          <a:ln>
            <a:noFill/>
          </a:ln>
          <a:effectLst>
            <a:outerShdw dist="35921" dir="2700000" algn="ctr" rotWithShape="0">
              <a:schemeClr val="tx1"/>
            </a:outerShdw>
          </a:effectLst>
        </p:spPr>
        <p:txBody>
          <a:bodyPr anchor="ctr"/>
          <a:lstStyle>
            <a:lvl1pPr marL="1117600" indent="-1117600" algn="ctr">
              <a:defRPr sz="4400">
                <a:solidFill>
                  <a:schemeClr val="tx2"/>
                </a:solidFill>
                <a:latin typeface="Arial" panose="020B0604020202020204" pitchFamily="34" charset="0"/>
                <a:cs typeface="Arial" panose="020B0604020202020204" pitchFamily="34" charset="0"/>
              </a:defRPr>
            </a:lvl1pPr>
            <a:lvl2pPr marL="1117600" indent="-1117600" algn="ctr">
              <a:defRPr sz="4400">
                <a:solidFill>
                  <a:schemeClr val="tx2"/>
                </a:solidFill>
                <a:latin typeface="Arial" panose="020B0604020202020204" pitchFamily="34" charset="0"/>
                <a:cs typeface="Arial" panose="020B0604020202020204" pitchFamily="34" charset="0"/>
              </a:defRPr>
            </a:lvl2pPr>
            <a:lvl3pPr marL="1117600" indent="-1117600" algn="ctr">
              <a:defRPr sz="4400">
                <a:solidFill>
                  <a:schemeClr val="tx2"/>
                </a:solidFill>
                <a:latin typeface="Arial" panose="020B0604020202020204" pitchFamily="34" charset="0"/>
                <a:cs typeface="Arial" panose="020B0604020202020204" pitchFamily="34" charset="0"/>
              </a:defRPr>
            </a:lvl3pPr>
            <a:lvl4pPr marL="1117600" indent="-1117600" algn="ctr">
              <a:defRPr sz="4400">
                <a:solidFill>
                  <a:schemeClr val="tx2"/>
                </a:solidFill>
                <a:latin typeface="Arial" panose="020B0604020202020204" pitchFamily="34" charset="0"/>
                <a:cs typeface="Arial" panose="020B0604020202020204" pitchFamily="34" charset="0"/>
              </a:defRPr>
            </a:lvl4pPr>
            <a:lvl5pPr marL="1117600" indent="-1117600" algn="ctr">
              <a:defRPr sz="4400">
                <a:solidFill>
                  <a:schemeClr val="tx2"/>
                </a:solidFill>
                <a:latin typeface="Arial" panose="020B0604020202020204" pitchFamily="34" charset="0"/>
                <a:cs typeface="Arial" panose="020B0604020202020204" pitchFamily="34" charset="0"/>
              </a:defRPr>
            </a:lvl5pPr>
            <a:lvl6pPr marL="1574800" indent="-1117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2032000" indent="-1117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2489200" indent="-1117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2946400" indent="-1117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ar-JO" altLang="en-US" sz="5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SimSun" panose="02010600030101010101" pitchFamily="2" charset="-122"/>
                <a:cs typeface="Arial" panose="020B0604020202020204" pitchFamily="34" charset="0"/>
              </a:rPr>
              <a:t>4. تعريف العدالة</a:t>
            </a:r>
            <a:endParaRPr kumimoji="0" lang="en-US" altLang="en-US" sz="5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7652" name="Text Box 4">
            <a:extLst>
              <a:ext uri="{FF2B5EF4-FFF2-40B4-BE49-F238E27FC236}">
                <a16:creationId xmlns:a16="http://schemas.microsoft.com/office/drawing/2014/main" id="{3AB2C2BC-7C0F-1758-99B2-442C251B3A99}"/>
              </a:ext>
            </a:extLst>
          </p:cNvPr>
          <p:cNvSpPr txBox="1">
            <a:spLocks noChangeArrowheads="1"/>
          </p:cNvSpPr>
          <p:nvPr/>
        </p:nvSpPr>
        <p:spPr bwMode="auto">
          <a:xfrm>
            <a:off x="228600" y="2286000"/>
            <a:ext cx="8763000" cy="2923877"/>
          </a:xfrm>
          <a:prstGeom prst="rect">
            <a:avLst/>
          </a:prstGeom>
          <a:noFill/>
          <a:ln>
            <a:noFill/>
          </a:ln>
          <a:effectLst>
            <a:outerShdw dist="35921" dir="2700000" algn="ctr" rotWithShape="0">
              <a:schemeClr val="tx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a:defRPr sz="2400">
                <a:solidFill>
                  <a:schemeClr val="tx1"/>
                </a:solidFill>
                <a:latin typeface="Arial" panose="020B0604020202020204" pitchFamily="34" charset="0"/>
                <a:cs typeface="Arial" panose="020B0604020202020204" pitchFamily="34" charset="0"/>
              </a:defRPr>
            </a:lvl1pPr>
            <a:lvl2pPr marL="914400" indent="-457200">
              <a:defRPr sz="2400">
                <a:solidFill>
                  <a:schemeClr val="tx1"/>
                </a:solidFill>
                <a:latin typeface="Arial" panose="020B0604020202020204" pitchFamily="34" charset="0"/>
                <a:cs typeface="Arial" panose="020B0604020202020204" pitchFamily="34" charset="0"/>
              </a:defRPr>
            </a:lvl2pPr>
            <a:lvl3pPr marL="1371600" indent="-457200">
              <a:defRPr sz="2400">
                <a:solidFill>
                  <a:schemeClr val="tx1"/>
                </a:solidFill>
                <a:latin typeface="Arial" panose="020B0604020202020204" pitchFamily="34" charset="0"/>
                <a:cs typeface="Arial" panose="020B0604020202020204" pitchFamily="34" charset="0"/>
              </a:defRPr>
            </a:lvl3pPr>
            <a:lvl4pPr marL="1828800" indent="-457200">
              <a:defRPr sz="2400">
                <a:solidFill>
                  <a:schemeClr val="tx1"/>
                </a:solidFill>
                <a:latin typeface="Arial" panose="020B0604020202020204" pitchFamily="34" charset="0"/>
                <a:cs typeface="Arial" panose="020B0604020202020204" pitchFamily="34" charset="0"/>
              </a:defRPr>
            </a:lvl4pPr>
            <a:lvl5pPr marL="2286000" indent="-457200">
              <a:defRPr sz="2400">
                <a:solidFill>
                  <a:schemeClr val="tx1"/>
                </a:solidFill>
                <a:latin typeface="Arial" panose="020B0604020202020204" pitchFamily="34" charset="0"/>
                <a:cs typeface="Arial" panose="020B0604020202020204" pitchFamily="34" charset="0"/>
              </a:defRPr>
            </a:lvl5pPr>
            <a:lvl6pPr marL="27432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32004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6576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41148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360000" marR="0" lvl="0" indent="-360000" algn="r" defTabSz="914400" rtl="1" eaLnBrk="1" fontAlgn="base" latinLnBrk="0" hangingPunct="1">
              <a:lnSpc>
                <a:spcPct val="100000"/>
              </a:lnSpc>
              <a:spcBef>
                <a:spcPct val="0"/>
              </a:spcBef>
              <a:spcAft>
                <a:spcPct val="0"/>
              </a:spcAft>
              <a:buClrTx/>
              <a:buSzTx/>
              <a:buFontTx/>
              <a:buNone/>
              <a:tabLst/>
              <a:defRPr/>
            </a:pPr>
            <a:r>
              <a:rPr kumimoji="0" lang="ar-JO" altLang="en-US" sz="3200" b="1" i="0" u="none" strike="noStrike" kern="1200" cap="none" spc="0" normalizeH="0" baseline="0" noProof="0" dirty="0">
                <a:ln>
                  <a:noFill/>
                </a:ln>
                <a:solidFill>
                  <a:schemeClr val="bg1">
                    <a:lumMod val="65000"/>
                  </a:schemeClr>
                </a:solidFill>
                <a:effectLst/>
                <a:uLnTx/>
                <a:uFillTx/>
                <a:latin typeface="Arial" panose="020B0604020202020204" pitchFamily="34" charset="0"/>
                <a:ea typeface="SimSun" panose="02010600030101010101" pitchFamily="2" charset="-122"/>
                <a:cs typeface="Arial" panose="020B0604020202020204" pitchFamily="34" charset="0"/>
              </a:rPr>
              <a:t>أ. العدالة الجديرة بالتقدير: إعطاء الشخص حقه بسبب عمل، جهد أو تأثير (2 تسالونيكي 3: 10)</a:t>
            </a:r>
            <a:endParaRPr kumimoji="0" lang="th-TH" altLang="en-US" sz="3200" b="1" i="0" u="none" strike="noStrike" kern="1200" cap="none" spc="0" normalizeH="0" baseline="0" noProof="0" dirty="0">
              <a:ln>
                <a:noFill/>
              </a:ln>
              <a:solidFill>
                <a:schemeClr val="bg1">
                  <a:lumMod val="65000"/>
                </a:schemeClr>
              </a:solidFill>
              <a:effectLst/>
              <a:uLnTx/>
              <a:uFillTx/>
              <a:latin typeface="Arial" panose="020B0604020202020204" pitchFamily="34" charset="0"/>
              <a:ea typeface="+mn-ea"/>
            </a:endParaRPr>
          </a:p>
          <a:p>
            <a:pPr marL="0" marR="0" lvl="0" indent="0" algn="r" defTabSz="914400" rtl="1" eaLnBrk="1" fontAlgn="base" latinLnBrk="0" hangingPunct="1">
              <a:lnSpc>
                <a:spcPct val="100000"/>
              </a:lnSpc>
              <a:spcBef>
                <a:spcPct val="0"/>
              </a:spcBef>
              <a:spcAft>
                <a:spcPct val="0"/>
              </a:spcAft>
              <a:buClrTx/>
              <a:buSzTx/>
              <a:buFontTx/>
              <a:buNone/>
              <a:tabLst/>
              <a:defRPr/>
            </a:pPr>
            <a:r>
              <a:rPr kumimoji="0" lang="ar-JO" altLang="zh-CN" sz="3200" b="1" i="0" u="none" strike="noStrike" kern="1200" cap="none" spc="0" normalizeH="0" baseline="0" noProof="0" dirty="0">
                <a:ln>
                  <a:noFill/>
                </a:ln>
                <a:solidFill>
                  <a:schemeClr val="bg1">
                    <a:lumMod val="65000"/>
                  </a:schemeClr>
                </a:solidFill>
                <a:effectLst/>
                <a:uLnTx/>
                <a:uFillTx/>
                <a:latin typeface="Arial" panose="020B0604020202020204" pitchFamily="34" charset="0"/>
                <a:ea typeface="SimSun" panose="02010600030101010101" pitchFamily="2" charset="-122"/>
                <a:cs typeface="Arial" panose="020B0604020202020204" pitchFamily="34" charset="0"/>
              </a:rPr>
              <a:t>ب. العدالة المتساوية (لاويين 19: 15)</a:t>
            </a:r>
            <a:endParaRPr kumimoji="0" lang="en-US" altLang="zh-CN" sz="2800" b="1" i="0" u="none" strike="noStrike" kern="1200" cap="none" spc="0" normalizeH="0" baseline="0" noProof="0" dirty="0">
              <a:ln>
                <a:noFill/>
              </a:ln>
              <a:solidFill>
                <a:schemeClr val="bg1">
                  <a:lumMod val="65000"/>
                </a:schemeClr>
              </a:solidFill>
              <a:effectLst/>
              <a:uLnTx/>
              <a:uFillTx/>
              <a:latin typeface="Arial" panose="020B0604020202020204" pitchFamily="34" charset="0"/>
              <a:ea typeface="SimSun" panose="02010600030101010101" pitchFamily="2" charset="-122"/>
              <a:cs typeface="Arial" panose="020B0604020202020204" pitchFamily="34" charset="0"/>
            </a:endParaRPr>
          </a:p>
          <a:p>
            <a:pPr marL="457200" marR="0" lvl="1" indent="0" algn="r" defTabSz="914400" rtl="1" eaLnBrk="1" fontAlgn="base" latinLnBrk="0" hangingPunct="1">
              <a:lnSpc>
                <a:spcPct val="100000"/>
              </a:lnSpc>
              <a:spcBef>
                <a:spcPct val="0"/>
              </a:spcBef>
              <a:spcAft>
                <a:spcPct val="0"/>
              </a:spcAft>
              <a:buClrTx/>
              <a:buSzTx/>
              <a:buFontTx/>
              <a:buNone/>
              <a:tabLst/>
              <a:defRPr/>
            </a:pPr>
            <a:r>
              <a:rPr kumimoji="0" lang="ar-JO" altLang="en-US" sz="2800" b="1" i="0" u="none" strike="noStrike" kern="1200" cap="none" spc="0" normalizeH="0" baseline="0" noProof="0" dirty="0">
                <a:ln>
                  <a:noFill/>
                </a:ln>
                <a:solidFill>
                  <a:schemeClr val="bg1">
                    <a:lumMod val="65000"/>
                  </a:schemeClr>
                </a:solidFill>
                <a:effectLst/>
                <a:uLnTx/>
                <a:uFillTx/>
                <a:latin typeface="Arial" panose="020B0604020202020204" pitchFamily="34" charset="0"/>
                <a:ea typeface="SimSun" panose="02010600030101010101" pitchFamily="2" charset="-122"/>
                <a:cs typeface="Arial" panose="020B0604020202020204" pitchFamily="34" charset="0"/>
              </a:rPr>
              <a:t>1. نتائج متساوية</a:t>
            </a:r>
            <a:endParaRPr kumimoji="0" lang="th-TH" altLang="en-US" sz="3200" b="1" i="0" u="none" strike="noStrike" kern="1200" cap="none" spc="0" normalizeH="0" baseline="0" noProof="0" dirty="0">
              <a:ln>
                <a:noFill/>
              </a:ln>
              <a:solidFill>
                <a:schemeClr val="bg1">
                  <a:lumMod val="65000"/>
                </a:schemeClr>
              </a:solidFill>
              <a:effectLst/>
              <a:uLnTx/>
              <a:uFillTx/>
              <a:latin typeface="Arial" panose="020B0604020202020204" pitchFamily="34" charset="0"/>
              <a:ea typeface="+mn-ea"/>
            </a:endParaRPr>
          </a:p>
          <a:p>
            <a:pPr marL="457200" marR="0" lvl="1" indent="0" algn="r" defTabSz="914400" rtl="1" eaLnBrk="1" fontAlgn="base" latinLnBrk="0" hangingPunct="1">
              <a:lnSpc>
                <a:spcPct val="100000"/>
              </a:lnSpc>
              <a:spcBef>
                <a:spcPct val="0"/>
              </a:spcBef>
              <a:spcAft>
                <a:spcPct val="0"/>
              </a:spcAft>
              <a:buClrTx/>
              <a:buSzTx/>
              <a:buFontTx/>
              <a:buNone/>
              <a:tabLst/>
              <a:defRPr/>
            </a:pPr>
            <a:r>
              <a:rPr kumimoji="0" lang="ar-JO" altLang="en-US" sz="2800" b="1" i="0" u="none" strike="noStrike" kern="1200" cap="none" spc="0" normalizeH="0" baseline="0" noProof="0" dirty="0">
                <a:ln>
                  <a:noFill/>
                </a:ln>
                <a:solidFill>
                  <a:schemeClr val="bg1">
                    <a:lumMod val="65000"/>
                  </a:schemeClr>
                </a:solidFill>
                <a:effectLst/>
                <a:uLnTx/>
                <a:uFillTx/>
                <a:latin typeface="Arial" panose="020B0604020202020204" pitchFamily="34" charset="0"/>
                <a:ea typeface="SimSun" panose="02010600030101010101" pitchFamily="2" charset="-122"/>
                <a:cs typeface="Arial" panose="020B0604020202020204" pitchFamily="34" charset="0"/>
              </a:rPr>
              <a:t>2. وصول / فرص متساوية</a:t>
            </a:r>
            <a:endParaRPr lang="en-US" altLang="zh-CN" sz="3200" b="1" i="1" dirty="0">
              <a:solidFill>
                <a:schemeClr val="bg1"/>
              </a:solidFill>
              <a:ea typeface="SimSun" panose="02010600030101010101" pitchFamily="2" charset="-122"/>
            </a:endParaRPr>
          </a:p>
          <a:p>
            <a:pPr marL="0" indent="0" algn="r" rtl="1" eaLnBrk="1" hangingPunct="1"/>
            <a:r>
              <a:rPr lang="ar-JO" altLang="en-US" sz="3200" b="1" dirty="0">
                <a:solidFill>
                  <a:schemeClr val="bg1"/>
                </a:solidFill>
                <a:ea typeface="SimSun" panose="02010600030101010101" pitchFamily="2" charset="-122"/>
              </a:rPr>
              <a:t>ت. الحاجة إلى العدالة (لاويين 25، لوقا 1: 52-53)</a:t>
            </a:r>
            <a:endParaRPr lang="th-TH" altLang="en-US" sz="3200" b="1" dirty="0">
              <a:solidFill>
                <a:schemeClr val="bg1"/>
              </a:solidFill>
            </a:endParaRPr>
          </a:p>
        </p:txBody>
      </p:sp>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ext Box 2">
            <a:extLst>
              <a:ext uri="{FF2B5EF4-FFF2-40B4-BE49-F238E27FC236}">
                <a16:creationId xmlns:a16="http://schemas.microsoft.com/office/drawing/2014/main" id="{F2285A31-D19E-0D57-5AF3-6B7CE0B26D9F}"/>
              </a:ext>
            </a:extLst>
          </p:cNvPr>
          <p:cNvSpPr txBox="1">
            <a:spLocks noChangeArrowheads="1"/>
          </p:cNvSpPr>
          <p:nvPr/>
        </p:nvSpPr>
        <p:spPr bwMode="auto">
          <a:xfrm>
            <a:off x="0" y="1676400"/>
            <a:ext cx="9144000" cy="57943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a:defRPr sz="2400">
                <a:solidFill>
                  <a:schemeClr val="tx1"/>
                </a:solidFill>
                <a:latin typeface="Arial" panose="020B0604020202020204" pitchFamily="34" charset="0"/>
                <a:cs typeface="Arial" panose="020B0604020202020204" pitchFamily="34" charset="0"/>
              </a:defRPr>
            </a:lvl1pPr>
            <a:lvl2pPr marL="914400" indent="-457200">
              <a:defRPr sz="2400">
                <a:solidFill>
                  <a:schemeClr val="tx1"/>
                </a:solidFill>
                <a:latin typeface="Arial" panose="020B0604020202020204" pitchFamily="34" charset="0"/>
                <a:cs typeface="Arial" panose="020B0604020202020204" pitchFamily="34" charset="0"/>
              </a:defRPr>
            </a:lvl2pPr>
            <a:lvl3pPr marL="1371600" indent="-457200">
              <a:defRPr sz="2400">
                <a:solidFill>
                  <a:schemeClr val="tx1"/>
                </a:solidFill>
                <a:latin typeface="Arial" panose="020B0604020202020204" pitchFamily="34" charset="0"/>
                <a:cs typeface="Arial" panose="020B0604020202020204" pitchFamily="34" charset="0"/>
              </a:defRPr>
            </a:lvl3pPr>
            <a:lvl4pPr marL="1828800" indent="-457200">
              <a:defRPr sz="2400">
                <a:solidFill>
                  <a:schemeClr val="tx1"/>
                </a:solidFill>
                <a:latin typeface="Arial" panose="020B0604020202020204" pitchFamily="34" charset="0"/>
                <a:cs typeface="Arial" panose="020B0604020202020204" pitchFamily="34" charset="0"/>
              </a:defRPr>
            </a:lvl4pPr>
            <a:lvl5pPr marL="2286000" indent="-457200">
              <a:defRPr sz="2400">
                <a:solidFill>
                  <a:schemeClr val="tx1"/>
                </a:solidFill>
                <a:latin typeface="Arial" panose="020B0604020202020204" pitchFamily="34" charset="0"/>
                <a:cs typeface="Arial" panose="020B0604020202020204" pitchFamily="34" charset="0"/>
              </a:defRPr>
            </a:lvl5pPr>
            <a:lvl6pPr marL="27432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32004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6576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41148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th-TH" altLang="en-US" sz="3200">
              <a:solidFill>
                <a:schemeClr val="bg1"/>
              </a:solidFill>
            </a:endParaRPr>
          </a:p>
        </p:txBody>
      </p:sp>
      <p:sp>
        <p:nvSpPr>
          <p:cNvPr id="1158147" name="Rectangle 3">
            <a:extLst>
              <a:ext uri="{FF2B5EF4-FFF2-40B4-BE49-F238E27FC236}">
                <a16:creationId xmlns:a16="http://schemas.microsoft.com/office/drawing/2014/main" id="{9E869FDF-FDDA-BC85-5736-EA03BA1A9202}"/>
              </a:ext>
            </a:extLst>
          </p:cNvPr>
          <p:cNvSpPr>
            <a:spLocks noChangeArrowheads="1"/>
          </p:cNvSpPr>
          <p:nvPr/>
        </p:nvSpPr>
        <p:spPr bwMode="auto">
          <a:xfrm>
            <a:off x="0" y="228600"/>
            <a:ext cx="9144000" cy="2286000"/>
          </a:xfrm>
          <a:prstGeom prst="rect">
            <a:avLst/>
          </a:prstGeom>
          <a:noFill/>
          <a:ln>
            <a:noFill/>
          </a:ln>
          <a:effectLst>
            <a:outerShdw dist="35921" dir="2700000" algn="ctr" rotWithShape="0">
              <a:schemeClr val="tx1"/>
            </a:outerShdw>
          </a:effectLst>
        </p:spPr>
        <p:txBody>
          <a:bodyPr anchor="ctr"/>
          <a:lstStyle>
            <a:lvl1pPr marL="1117600" indent="-1117600" algn="ctr">
              <a:defRPr sz="4400">
                <a:solidFill>
                  <a:schemeClr val="tx2"/>
                </a:solidFill>
                <a:latin typeface="Arial" panose="020B0604020202020204" pitchFamily="34" charset="0"/>
                <a:cs typeface="Arial" panose="020B0604020202020204" pitchFamily="34" charset="0"/>
              </a:defRPr>
            </a:lvl1pPr>
            <a:lvl2pPr marL="1117600" indent="-1117600" algn="ctr">
              <a:defRPr sz="4400">
                <a:solidFill>
                  <a:schemeClr val="tx2"/>
                </a:solidFill>
                <a:latin typeface="Arial" panose="020B0604020202020204" pitchFamily="34" charset="0"/>
                <a:cs typeface="Arial" panose="020B0604020202020204" pitchFamily="34" charset="0"/>
              </a:defRPr>
            </a:lvl2pPr>
            <a:lvl3pPr marL="1117600" indent="-1117600" algn="ctr">
              <a:defRPr sz="4400">
                <a:solidFill>
                  <a:schemeClr val="tx2"/>
                </a:solidFill>
                <a:latin typeface="Arial" panose="020B0604020202020204" pitchFamily="34" charset="0"/>
                <a:cs typeface="Arial" panose="020B0604020202020204" pitchFamily="34" charset="0"/>
              </a:defRPr>
            </a:lvl3pPr>
            <a:lvl4pPr marL="1117600" indent="-1117600" algn="ctr">
              <a:defRPr sz="4400">
                <a:solidFill>
                  <a:schemeClr val="tx2"/>
                </a:solidFill>
                <a:latin typeface="Arial" panose="020B0604020202020204" pitchFamily="34" charset="0"/>
                <a:cs typeface="Arial" panose="020B0604020202020204" pitchFamily="34" charset="0"/>
              </a:defRPr>
            </a:lvl4pPr>
            <a:lvl5pPr marL="1117600" indent="-1117600" algn="ctr">
              <a:defRPr sz="4400">
                <a:solidFill>
                  <a:schemeClr val="tx2"/>
                </a:solidFill>
                <a:latin typeface="Arial" panose="020B0604020202020204" pitchFamily="34" charset="0"/>
                <a:cs typeface="Arial" panose="020B0604020202020204" pitchFamily="34" charset="0"/>
              </a:defRPr>
            </a:lvl5pPr>
            <a:lvl6pPr marL="1574800" indent="-1117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2032000" indent="-1117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2489200" indent="-1117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2946400" indent="-1117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marL="0" indent="0" eaLnBrk="1" hangingPunct="1">
              <a:defRPr/>
            </a:pPr>
            <a:r>
              <a:rPr lang="ar-JO" altLang="en-US" sz="5000" b="1" i="1" dirty="0">
                <a:solidFill>
                  <a:schemeClr val="bg1"/>
                </a:solidFill>
                <a:effectLst>
                  <a:outerShdw blurRad="38100" dist="38100" dir="2700000" algn="tl">
                    <a:srgbClr val="000000"/>
                  </a:outerShdw>
                </a:effectLst>
                <a:ea typeface="SimSun" panose="02010600030101010101" pitchFamily="2" charset="-122"/>
              </a:rPr>
              <a:t>5. تأملات مسيحية حول التطبيق الملموس للعدالة</a:t>
            </a:r>
            <a:endParaRPr lang="en-US" altLang="en-US" sz="5000" dirty="0">
              <a:solidFill>
                <a:schemeClr val="bg1"/>
              </a:solidFill>
            </a:endParaRPr>
          </a:p>
        </p:txBody>
      </p:sp>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2">
            <a:extLst>
              <a:ext uri="{FF2B5EF4-FFF2-40B4-BE49-F238E27FC236}">
                <a16:creationId xmlns:a16="http://schemas.microsoft.com/office/drawing/2014/main" id="{E51CB302-CA94-2E96-9E38-3A3DAD78DF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50" y="0"/>
            <a:ext cx="91884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8" name="Text Box 2">
            <a:extLst>
              <a:ext uri="{FF2B5EF4-FFF2-40B4-BE49-F238E27FC236}">
                <a16:creationId xmlns:a16="http://schemas.microsoft.com/office/drawing/2014/main" id="{07823A3C-C0A9-4228-78BB-5DD230C49070}"/>
              </a:ext>
            </a:extLst>
          </p:cNvPr>
          <p:cNvSpPr txBox="1">
            <a:spLocks noChangeArrowheads="1"/>
          </p:cNvSpPr>
          <p:nvPr/>
        </p:nvSpPr>
        <p:spPr bwMode="auto">
          <a:xfrm>
            <a:off x="0" y="1676400"/>
            <a:ext cx="9144000" cy="57943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a:defRPr sz="2400">
                <a:solidFill>
                  <a:schemeClr val="tx1"/>
                </a:solidFill>
                <a:latin typeface="Arial" panose="020B0604020202020204" pitchFamily="34" charset="0"/>
                <a:cs typeface="Arial" panose="020B0604020202020204" pitchFamily="34" charset="0"/>
              </a:defRPr>
            </a:lvl1pPr>
            <a:lvl2pPr marL="914400" indent="-457200">
              <a:defRPr sz="2400">
                <a:solidFill>
                  <a:schemeClr val="tx1"/>
                </a:solidFill>
                <a:latin typeface="Arial" panose="020B0604020202020204" pitchFamily="34" charset="0"/>
                <a:cs typeface="Arial" panose="020B0604020202020204" pitchFamily="34" charset="0"/>
              </a:defRPr>
            </a:lvl2pPr>
            <a:lvl3pPr marL="1371600" indent="-457200">
              <a:defRPr sz="2400">
                <a:solidFill>
                  <a:schemeClr val="tx1"/>
                </a:solidFill>
                <a:latin typeface="Arial" panose="020B0604020202020204" pitchFamily="34" charset="0"/>
                <a:cs typeface="Arial" panose="020B0604020202020204" pitchFamily="34" charset="0"/>
              </a:defRPr>
            </a:lvl3pPr>
            <a:lvl4pPr marL="1828800" indent="-457200">
              <a:defRPr sz="2400">
                <a:solidFill>
                  <a:schemeClr val="tx1"/>
                </a:solidFill>
                <a:latin typeface="Arial" panose="020B0604020202020204" pitchFamily="34" charset="0"/>
                <a:cs typeface="Arial" panose="020B0604020202020204" pitchFamily="34" charset="0"/>
              </a:defRPr>
            </a:lvl4pPr>
            <a:lvl5pPr marL="2286000" indent="-457200">
              <a:defRPr sz="2400">
                <a:solidFill>
                  <a:schemeClr val="tx1"/>
                </a:solidFill>
                <a:latin typeface="Arial" panose="020B0604020202020204" pitchFamily="34" charset="0"/>
                <a:cs typeface="Arial" panose="020B0604020202020204" pitchFamily="34" charset="0"/>
              </a:defRPr>
            </a:lvl5pPr>
            <a:lvl6pPr marL="27432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32004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6576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41148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th-TH" altLang="en-US" sz="3200">
              <a:solidFill>
                <a:schemeClr val="bg1"/>
              </a:solidFill>
            </a:endParaRPr>
          </a:p>
        </p:txBody>
      </p:sp>
      <p:sp>
        <p:nvSpPr>
          <p:cNvPr id="1158147" name="Rectangle 3">
            <a:extLst>
              <a:ext uri="{FF2B5EF4-FFF2-40B4-BE49-F238E27FC236}">
                <a16:creationId xmlns:a16="http://schemas.microsoft.com/office/drawing/2014/main" id="{F8158E04-C7D4-4B36-4F61-B6546FC50410}"/>
              </a:ext>
            </a:extLst>
          </p:cNvPr>
          <p:cNvSpPr>
            <a:spLocks noChangeArrowheads="1"/>
          </p:cNvSpPr>
          <p:nvPr/>
        </p:nvSpPr>
        <p:spPr bwMode="auto">
          <a:xfrm>
            <a:off x="0" y="228600"/>
            <a:ext cx="9144000" cy="2286000"/>
          </a:xfrm>
          <a:prstGeom prst="rect">
            <a:avLst/>
          </a:prstGeom>
          <a:noFill/>
          <a:ln>
            <a:noFill/>
          </a:ln>
          <a:effectLst>
            <a:outerShdw dist="35921" dir="2700000" algn="ctr" rotWithShape="0">
              <a:schemeClr val="tx1"/>
            </a:outerShdw>
          </a:effectLst>
        </p:spPr>
        <p:txBody>
          <a:bodyPr anchor="ctr"/>
          <a:lstStyle>
            <a:lvl1pPr marL="1117600" indent="-1117600" algn="ctr">
              <a:defRPr sz="4400">
                <a:solidFill>
                  <a:schemeClr val="tx2"/>
                </a:solidFill>
                <a:latin typeface="Arial" panose="020B0604020202020204" pitchFamily="34" charset="0"/>
                <a:cs typeface="Arial" panose="020B0604020202020204" pitchFamily="34" charset="0"/>
              </a:defRPr>
            </a:lvl1pPr>
            <a:lvl2pPr marL="1117600" indent="-1117600" algn="ctr">
              <a:defRPr sz="4400">
                <a:solidFill>
                  <a:schemeClr val="tx2"/>
                </a:solidFill>
                <a:latin typeface="Arial" panose="020B0604020202020204" pitchFamily="34" charset="0"/>
                <a:cs typeface="Arial" panose="020B0604020202020204" pitchFamily="34" charset="0"/>
              </a:defRPr>
            </a:lvl2pPr>
            <a:lvl3pPr marL="1117600" indent="-1117600" algn="ctr">
              <a:defRPr sz="4400">
                <a:solidFill>
                  <a:schemeClr val="tx2"/>
                </a:solidFill>
                <a:latin typeface="Arial" panose="020B0604020202020204" pitchFamily="34" charset="0"/>
                <a:cs typeface="Arial" panose="020B0604020202020204" pitchFamily="34" charset="0"/>
              </a:defRPr>
            </a:lvl3pPr>
            <a:lvl4pPr marL="1117600" indent="-1117600" algn="ctr">
              <a:defRPr sz="4400">
                <a:solidFill>
                  <a:schemeClr val="tx2"/>
                </a:solidFill>
                <a:latin typeface="Arial" panose="020B0604020202020204" pitchFamily="34" charset="0"/>
                <a:cs typeface="Arial" panose="020B0604020202020204" pitchFamily="34" charset="0"/>
              </a:defRPr>
            </a:lvl4pPr>
            <a:lvl5pPr marL="1117600" indent="-1117600" algn="ctr">
              <a:defRPr sz="4400">
                <a:solidFill>
                  <a:schemeClr val="tx2"/>
                </a:solidFill>
                <a:latin typeface="Arial" panose="020B0604020202020204" pitchFamily="34" charset="0"/>
                <a:cs typeface="Arial" panose="020B0604020202020204" pitchFamily="34" charset="0"/>
              </a:defRPr>
            </a:lvl5pPr>
            <a:lvl6pPr marL="1574800" indent="-1117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2032000" indent="-1117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2489200" indent="-1117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2946400" indent="-1117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ar-JO" altLang="en-US" sz="5000" b="1"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SimSun" panose="02010600030101010101" pitchFamily="2" charset="-122"/>
                <a:cs typeface="Arial" panose="020B0604020202020204" pitchFamily="34" charset="0"/>
              </a:rPr>
              <a:t>5. تأملات مسيحية حول التطبيق الملموس للعدالة</a:t>
            </a:r>
            <a:endParaRPr kumimoji="0" lang="en-US" altLang="en-US" sz="5000" b="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9700" name="Text Box 4">
            <a:extLst>
              <a:ext uri="{FF2B5EF4-FFF2-40B4-BE49-F238E27FC236}">
                <a16:creationId xmlns:a16="http://schemas.microsoft.com/office/drawing/2014/main" id="{E72FD5D4-8400-FE27-FCCC-208E9872A9C3}"/>
              </a:ext>
            </a:extLst>
          </p:cNvPr>
          <p:cNvSpPr txBox="1">
            <a:spLocks noChangeArrowheads="1"/>
          </p:cNvSpPr>
          <p:nvPr/>
        </p:nvSpPr>
        <p:spPr bwMode="auto">
          <a:xfrm>
            <a:off x="228600" y="2667000"/>
            <a:ext cx="8763000" cy="584775"/>
          </a:xfrm>
          <a:prstGeom prst="rect">
            <a:avLst/>
          </a:prstGeom>
          <a:noFill/>
          <a:ln>
            <a:noFill/>
          </a:ln>
          <a:effectLst>
            <a:outerShdw dist="35921" dir="2700000" algn="ctr" rotWithShape="0">
              <a:schemeClr val="tx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a:defRPr sz="2400">
                <a:solidFill>
                  <a:schemeClr val="tx1"/>
                </a:solidFill>
                <a:latin typeface="Arial" panose="020B0604020202020204" pitchFamily="34" charset="0"/>
                <a:cs typeface="Arial" panose="020B0604020202020204" pitchFamily="34" charset="0"/>
              </a:defRPr>
            </a:lvl1pPr>
            <a:lvl2pPr marL="914400" indent="-457200">
              <a:defRPr sz="2400">
                <a:solidFill>
                  <a:schemeClr val="tx1"/>
                </a:solidFill>
                <a:latin typeface="Arial" panose="020B0604020202020204" pitchFamily="34" charset="0"/>
                <a:cs typeface="Arial" panose="020B0604020202020204" pitchFamily="34" charset="0"/>
              </a:defRPr>
            </a:lvl2pPr>
            <a:lvl3pPr marL="1371600" indent="-457200">
              <a:defRPr sz="2400">
                <a:solidFill>
                  <a:schemeClr val="tx1"/>
                </a:solidFill>
                <a:latin typeface="Arial" panose="020B0604020202020204" pitchFamily="34" charset="0"/>
                <a:cs typeface="Arial" panose="020B0604020202020204" pitchFamily="34" charset="0"/>
              </a:defRPr>
            </a:lvl3pPr>
            <a:lvl4pPr marL="1828800" indent="-457200">
              <a:defRPr sz="2400">
                <a:solidFill>
                  <a:schemeClr val="tx1"/>
                </a:solidFill>
                <a:latin typeface="Arial" panose="020B0604020202020204" pitchFamily="34" charset="0"/>
                <a:cs typeface="Arial" panose="020B0604020202020204" pitchFamily="34" charset="0"/>
              </a:defRPr>
            </a:lvl4pPr>
            <a:lvl5pPr marL="2286000" indent="-457200">
              <a:defRPr sz="2400">
                <a:solidFill>
                  <a:schemeClr val="tx1"/>
                </a:solidFill>
                <a:latin typeface="Arial" panose="020B0604020202020204" pitchFamily="34" charset="0"/>
                <a:cs typeface="Arial" panose="020B0604020202020204" pitchFamily="34" charset="0"/>
              </a:defRPr>
            </a:lvl5pPr>
            <a:lvl6pPr marL="27432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32004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6576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41148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0" indent="0" algn="r" rtl="1" eaLnBrk="1" hangingPunct="1"/>
            <a:r>
              <a:rPr lang="ar-JO" altLang="zh-CN" sz="3200" b="1" dirty="0">
                <a:solidFill>
                  <a:schemeClr val="bg1"/>
                </a:solidFill>
                <a:ea typeface="SimSun" panose="02010600030101010101" pitchFamily="2" charset="-122"/>
              </a:rPr>
              <a:t>أ. كل أنواع العدالة الثلاثة واضحة في الكتاب المقدس</a:t>
            </a:r>
            <a:endParaRPr lang="en-US" altLang="zh-CN" sz="3200" b="1" dirty="0">
              <a:solidFill>
                <a:schemeClr val="bg1"/>
              </a:solidFill>
              <a:ea typeface="SimSun" panose="02010600030101010101" pitchFamily="2" charset="-122"/>
            </a:endParaRPr>
          </a:p>
        </p:txBody>
      </p:sp>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ext Box 2">
            <a:extLst>
              <a:ext uri="{FF2B5EF4-FFF2-40B4-BE49-F238E27FC236}">
                <a16:creationId xmlns:a16="http://schemas.microsoft.com/office/drawing/2014/main" id="{C10327FA-C9A2-3D12-A793-26DEFAF03695}"/>
              </a:ext>
            </a:extLst>
          </p:cNvPr>
          <p:cNvSpPr txBox="1">
            <a:spLocks noChangeArrowheads="1"/>
          </p:cNvSpPr>
          <p:nvPr/>
        </p:nvSpPr>
        <p:spPr bwMode="auto">
          <a:xfrm>
            <a:off x="0" y="1676400"/>
            <a:ext cx="9144000" cy="57943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a:defRPr sz="2400">
                <a:solidFill>
                  <a:schemeClr val="tx1"/>
                </a:solidFill>
                <a:latin typeface="Arial" panose="020B0604020202020204" pitchFamily="34" charset="0"/>
                <a:cs typeface="Arial" panose="020B0604020202020204" pitchFamily="34" charset="0"/>
              </a:defRPr>
            </a:lvl1pPr>
            <a:lvl2pPr marL="914400" indent="-457200">
              <a:defRPr sz="2400">
                <a:solidFill>
                  <a:schemeClr val="tx1"/>
                </a:solidFill>
                <a:latin typeface="Arial" panose="020B0604020202020204" pitchFamily="34" charset="0"/>
                <a:cs typeface="Arial" panose="020B0604020202020204" pitchFamily="34" charset="0"/>
              </a:defRPr>
            </a:lvl2pPr>
            <a:lvl3pPr marL="1371600" indent="-457200">
              <a:defRPr sz="2400">
                <a:solidFill>
                  <a:schemeClr val="tx1"/>
                </a:solidFill>
                <a:latin typeface="Arial" panose="020B0604020202020204" pitchFamily="34" charset="0"/>
                <a:cs typeface="Arial" panose="020B0604020202020204" pitchFamily="34" charset="0"/>
              </a:defRPr>
            </a:lvl3pPr>
            <a:lvl4pPr marL="1828800" indent="-457200">
              <a:defRPr sz="2400">
                <a:solidFill>
                  <a:schemeClr val="tx1"/>
                </a:solidFill>
                <a:latin typeface="Arial" panose="020B0604020202020204" pitchFamily="34" charset="0"/>
                <a:cs typeface="Arial" panose="020B0604020202020204" pitchFamily="34" charset="0"/>
              </a:defRPr>
            </a:lvl4pPr>
            <a:lvl5pPr marL="2286000" indent="-457200">
              <a:defRPr sz="2400">
                <a:solidFill>
                  <a:schemeClr val="tx1"/>
                </a:solidFill>
                <a:latin typeface="Arial" panose="020B0604020202020204" pitchFamily="34" charset="0"/>
                <a:cs typeface="Arial" panose="020B0604020202020204" pitchFamily="34" charset="0"/>
              </a:defRPr>
            </a:lvl5pPr>
            <a:lvl6pPr marL="27432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32004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6576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41148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th-TH" altLang="en-US" sz="3200">
              <a:solidFill>
                <a:schemeClr val="bg1"/>
              </a:solidFill>
            </a:endParaRPr>
          </a:p>
        </p:txBody>
      </p:sp>
      <p:sp>
        <p:nvSpPr>
          <p:cNvPr id="1159171" name="Rectangle 3">
            <a:extLst>
              <a:ext uri="{FF2B5EF4-FFF2-40B4-BE49-F238E27FC236}">
                <a16:creationId xmlns:a16="http://schemas.microsoft.com/office/drawing/2014/main" id="{3BFF6F20-3D45-A982-16D0-CF9D78711216}"/>
              </a:ext>
            </a:extLst>
          </p:cNvPr>
          <p:cNvSpPr>
            <a:spLocks noChangeArrowheads="1"/>
          </p:cNvSpPr>
          <p:nvPr/>
        </p:nvSpPr>
        <p:spPr bwMode="auto">
          <a:xfrm>
            <a:off x="0" y="228600"/>
            <a:ext cx="9144000" cy="2286000"/>
          </a:xfrm>
          <a:prstGeom prst="rect">
            <a:avLst/>
          </a:prstGeom>
          <a:noFill/>
          <a:ln>
            <a:noFill/>
          </a:ln>
          <a:effectLst>
            <a:outerShdw dist="35921" dir="2700000" algn="ctr" rotWithShape="0">
              <a:schemeClr val="tx1"/>
            </a:outerShdw>
          </a:effectLst>
        </p:spPr>
        <p:txBody>
          <a:bodyPr anchor="ctr"/>
          <a:lstStyle>
            <a:lvl1pPr marL="1117600" indent="-1117600" algn="ctr">
              <a:defRPr sz="4400">
                <a:solidFill>
                  <a:schemeClr val="tx2"/>
                </a:solidFill>
                <a:latin typeface="Arial" panose="020B0604020202020204" pitchFamily="34" charset="0"/>
                <a:cs typeface="Arial" panose="020B0604020202020204" pitchFamily="34" charset="0"/>
              </a:defRPr>
            </a:lvl1pPr>
            <a:lvl2pPr marL="1117600" indent="-1117600" algn="ctr">
              <a:defRPr sz="4400">
                <a:solidFill>
                  <a:schemeClr val="tx2"/>
                </a:solidFill>
                <a:latin typeface="Arial" panose="020B0604020202020204" pitchFamily="34" charset="0"/>
                <a:cs typeface="Arial" panose="020B0604020202020204" pitchFamily="34" charset="0"/>
              </a:defRPr>
            </a:lvl2pPr>
            <a:lvl3pPr marL="1117600" indent="-1117600" algn="ctr">
              <a:defRPr sz="4400">
                <a:solidFill>
                  <a:schemeClr val="tx2"/>
                </a:solidFill>
                <a:latin typeface="Arial" panose="020B0604020202020204" pitchFamily="34" charset="0"/>
                <a:cs typeface="Arial" panose="020B0604020202020204" pitchFamily="34" charset="0"/>
              </a:defRPr>
            </a:lvl3pPr>
            <a:lvl4pPr marL="1117600" indent="-1117600" algn="ctr">
              <a:defRPr sz="4400">
                <a:solidFill>
                  <a:schemeClr val="tx2"/>
                </a:solidFill>
                <a:latin typeface="Arial" panose="020B0604020202020204" pitchFamily="34" charset="0"/>
                <a:cs typeface="Arial" panose="020B0604020202020204" pitchFamily="34" charset="0"/>
              </a:defRPr>
            </a:lvl4pPr>
            <a:lvl5pPr marL="1117600" indent="-1117600" algn="ctr">
              <a:defRPr sz="4400">
                <a:solidFill>
                  <a:schemeClr val="tx2"/>
                </a:solidFill>
                <a:latin typeface="Arial" panose="020B0604020202020204" pitchFamily="34" charset="0"/>
                <a:cs typeface="Arial" panose="020B0604020202020204" pitchFamily="34" charset="0"/>
              </a:defRPr>
            </a:lvl5pPr>
            <a:lvl6pPr marL="1574800" indent="-1117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2032000" indent="-1117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2489200" indent="-1117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2946400" indent="-1117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ar-JO" altLang="en-US" sz="5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SimSun" panose="02010600030101010101" pitchFamily="2" charset="-122"/>
                <a:cs typeface="Arial" panose="020B0604020202020204" pitchFamily="34" charset="0"/>
              </a:rPr>
              <a:t>5. تأملات مسيحية حول التطبيق الملموس للعدالة</a:t>
            </a:r>
            <a:endParaRPr kumimoji="0" lang="en-US" altLang="en-US" sz="5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0723" name="Text Box 4">
            <a:extLst>
              <a:ext uri="{FF2B5EF4-FFF2-40B4-BE49-F238E27FC236}">
                <a16:creationId xmlns:a16="http://schemas.microsoft.com/office/drawing/2014/main" id="{24BB47B3-8984-9EF3-D019-B4FCF1336CF3}"/>
              </a:ext>
            </a:extLst>
          </p:cNvPr>
          <p:cNvSpPr txBox="1">
            <a:spLocks noChangeArrowheads="1"/>
          </p:cNvSpPr>
          <p:nvPr/>
        </p:nvSpPr>
        <p:spPr bwMode="auto">
          <a:xfrm>
            <a:off x="228600" y="2667000"/>
            <a:ext cx="8763000" cy="1569660"/>
          </a:xfrm>
          <a:prstGeom prst="rect">
            <a:avLst/>
          </a:prstGeom>
          <a:noFill/>
          <a:ln>
            <a:noFill/>
          </a:ln>
          <a:effectLst>
            <a:outerShdw dist="35921" dir="2700000" algn="ctr" rotWithShape="0">
              <a:schemeClr val="tx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a:defRPr sz="2400">
                <a:solidFill>
                  <a:schemeClr val="tx1"/>
                </a:solidFill>
                <a:latin typeface="Arial" panose="020B0604020202020204" pitchFamily="34" charset="0"/>
                <a:cs typeface="Arial" panose="020B0604020202020204" pitchFamily="34" charset="0"/>
              </a:defRPr>
            </a:lvl1pPr>
            <a:lvl2pPr marL="914400" indent="-457200">
              <a:defRPr sz="2400">
                <a:solidFill>
                  <a:schemeClr val="tx1"/>
                </a:solidFill>
                <a:latin typeface="Arial" panose="020B0604020202020204" pitchFamily="34" charset="0"/>
                <a:cs typeface="Arial" panose="020B0604020202020204" pitchFamily="34" charset="0"/>
              </a:defRPr>
            </a:lvl2pPr>
            <a:lvl3pPr marL="1371600" indent="-457200">
              <a:defRPr sz="2400">
                <a:solidFill>
                  <a:schemeClr val="tx1"/>
                </a:solidFill>
                <a:latin typeface="Arial" panose="020B0604020202020204" pitchFamily="34" charset="0"/>
                <a:cs typeface="Arial" panose="020B0604020202020204" pitchFamily="34" charset="0"/>
              </a:defRPr>
            </a:lvl3pPr>
            <a:lvl4pPr marL="1828800" indent="-457200">
              <a:defRPr sz="2400">
                <a:solidFill>
                  <a:schemeClr val="tx1"/>
                </a:solidFill>
                <a:latin typeface="Arial" panose="020B0604020202020204" pitchFamily="34" charset="0"/>
                <a:cs typeface="Arial" panose="020B0604020202020204" pitchFamily="34" charset="0"/>
              </a:defRPr>
            </a:lvl4pPr>
            <a:lvl5pPr marL="2286000" indent="-457200">
              <a:defRPr sz="2400">
                <a:solidFill>
                  <a:schemeClr val="tx1"/>
                </a:solidFill>
                <a:latin typeface="Arial" panose="020B0604020202020204" pitchFamily="34" charset="0"/>
                <a:cs typeface="Arial" panose="020B0604020202020204" pitchFamily="34" charset="0"/>
              </a:defRPr>
            </a:lvl5pPr>
            <a:lvl6pPr marL="27432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32004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6576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41148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ar-JO" altLang="zh-CN" sz="3200" b="1" u="none" strike="noStrike" kern="1200" cap="none" spc="0" normalizeH="0" baseline="0" noProof="0" dirty="0">
                <a:ln>
                  <a:noFill/>
                </a:ln>
                <a:solidFill>
                  <a:schemeClr val="bg1">
                    <a:lumMod val="65000"/>
                  </a:schemeClr>
                </a:solidFill>
                <a:effectLst/>
                <a:uLnTx/>
                <a:uFillTx/>
                <a:ea typeface="SimSun" panose="02010600030101010101" pitchFamily="2" charset="-122"/>
              </a:rPr>
              <a:t>أ. كل أنواع العدالة الثلاثة واضحة في الكتاب المقدس</a:t>
            </a:r>
            <a:endParaRPr kumimoji="0" lang="en-US" altLang="zh-CN" sz="3200" b="1" u="none" strike="noStrike" kern="1200" cap="none" spc="0" normalizeH="0" baseline="0" noProof="0" dirty="0">
              <a:ln>
                <a:noFill/>
              </a:ln>
              <a:solidFill>
                <a:schemeClr val="bg1">
                  <a:lumMod val="65000"/>
                </a:schemeClr>
              </a:solidFill>
              <a:effectLst/>
              <a:uLnTx/>
              <a:uFillTx/>
              <a:ea typeface="SimSun" panose="02010600030101010101" pitchFamily="2" charset="-122"/>
            </a:endParaRPr>
          </a:p>
          <a:p>
            <a:pPr marL="540000" indent="-540000" algn="r" rtl="1" eaLnBrk="1" hangingPunct="1"/>
            <a:r>
              <a:rPr lang="ar-JO" altLang="zh-CN" sz="3200" b="1" dirty="0">
                <a:solidFill>
                  <a:schemeClr val="bg1"/>
                </a:solidFill>
                <a:ea typeface="SimSun" panose="02010600030101010101" pitchFamily="2" charset="-122"/>
              </a:rPr>
              <a:t>ب. يبدو أن التعريفات الثلاثة تشير إلى تطبيق العدالة الفعال في سياقات ومواقف مختلفة.</a:t>
            </a:r>
            <a:endParaRPr lang="th-TH" altLang="zh-CN" sz="3200" b="1" dirty="0">
              <a:solidFill>
                <a:schemeClr val="bg1"/>
              </a:solidFill>
              <a:cs typeface="Angsana New" panose="02020603050405020304" pitchFamily="18" charset="-34"/>
            </a:endParaRPr>
          </a:p>
        </p:txBody>
      </p:sp>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ext Box 2">
            <a:extLst>
              <a:ext uri="{FF2B5EF4-FFF2-40B4-BE49-F238E27FC236}">
                <a16:creationId xmlns:a16="http://schemas.microsoft.com/office/drawing/2014/main" id="{76AFBCAC-AB74-5F4A-CF73-0C5A7E8564C7}"/>
              </a:ext>
            </a:extLst>
          </p:cNvPr>
          <p:cNvSpPr txBox="1">
            <a:spLocks noChangeArrowheads="1"/>
          </p:cNvSpPr>
          <p:nvPr/>
        </p:nvSpPr>
        <p:spPr bwMode="auto">
          <a:xfrm>
            <a:off x="0" y="1676400"/>
            <a:ext cx="9144000" cy="57943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a:defRPr sz="2400">
                <a:solidFill>
                  <a:schemeClr val="tx1"/>
                </a:solidFill>
                <a:latin typeface="Arial" panose="020B0604020202020204" pitchFamily="34" charset="0"/>
                <a:cs typeface="Arial" panose="020B0604020202020204" pitchFamily="34" charset="0"/>
              </a:defRPr>
            </a:lvl1pPr>
            <a:lvl2pPr marL="914400" indent="-457200">
              <a:defRPr sz="2400">
                <a:solidFill>
                  <a:schemeClr val="tx1"/>
                </a:solidFill>
                <a:latin typeface="Arial" panose="020B0604020202020204" pitchFamily="34" charset="0"/>
                <a:cs typeface="Arial" panose="020B0604020202020204" pitchFamily="34" charset="0"/>
              </a:defRPr>
            </a:lvl2pPr>
            <a:lvl3pPr marL="1371600" indent="-457200">
              <a:defRPr sz="2400">
                <a:solidFill>
                  <a:schemeClr val="tx1"/>
                </a:solidFill>
                <a:latin typeface="Arial" panose="020B0604020202020204" pitchFamily="34" charset="0"/>
                <a:cs typeface="Arial" panose="020B0604020202020204" pitchFamily="34" charset="0"/>
              </a:defRPr>
            </a:lvl3pPr>
            <a:lvl4pPr marL="1828800" indent="-457200">
              <a:defRPr sz="2400">
                <a:solidFill>
                  <a:schemeClr val="tx1"/>
                </a:solidFill>
                <a:latin typeface="Arial" panose="020B0604020202020204" pitchFamily="34" charset="0"/>
                <a:cs typeface="Arial" panose="020B0604020202020204" pitchFamily="34" charset="0"/>
              </a:defRPr>
            </a:lvl4pPr>
            <a:lvl5pPr marL="2286000" indent="-457200">
              <a:defRPr sz="2400">
                <a:solidFill>
                  <a:schemeClr val="tx1"/>
                </a:solidFill>
                <a:latin typeface="Arial" panose="020B0604020202020204" pitchFamily="34" charset="0"/>
                <a:cs typeface="Arial" panose="020B0604020202020204" pitchFamily="34" charset="0"/>
              </a:defRPr>
            </a:lvl5pPr>
            <a:lvl6pPr marL="27432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32004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6576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41148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th-TH" altLang="en-US" sz="3200">
              <a:solidFill>
                <a:schemeClr val="bg1"/>
              </a:solidFill>
            </a:endParaRPr>
          </a:p>
        </p:txBody>
      </p:sp>
      <p:sp>
        <p:nvSpPr>
          <p:cNvPr id="1160195" name="Rectangle 3">
            <a:extLst>
              <a:ext uri="{FF2B5EF4-FFF2-40B4-BE49-F238E27FC236}">
                <a16:creationId xmlns:a16="http://schemas.microsoft.com/office/drawing/2014/main" id="{1F4C6891-FA5C-B102-8FDB-D7FFE7B91D33}"/>
              </a:ext>
            </a:extLst>
          </p:cNvPr>
          <p:cNvSpPr>
            <a:spLocks noChangeArrowheads="1"/>
          </p:cNvSpPr>
          <p:nvPr/>
        </p:nvSpPr>
        <p:spPr bwMode="auto">
          <a:xfrm>
            <a:off x="0" y="228600"/>
            <a:ext cx="9144000" cy="2286000"/>
          </a:xfrm>
          <a:prstGeom prst="rect">
            <a:avLst/>
          </a:prstGeom>
          <a:noFill/>
          <a:ln>
            <a:noFill/>
          </a:ln>
          <a:effectLst>
            <a:outerShdw dist="35921" dir="2700000" algn="ctr" rotWithShape="0">
              <a:schemeClr val="tx1"/>
            </a:outerShdw>
          </a:effectLst>
        </p:spPr>
        <p:txBody>
          <a:bodyPr anchor="ctr"/>
          <a:lstStyle>
            <a:lvl1pPr marL="1117600" indent="-1117600" algn="ctr">
              <a:defRPr sz="4400">
                <a:solidFill>
                  <a:schemeClr val="tx2"/>
                </a:solidFill>
                <a:latin typeface="Arial" panose="020B0604020202020204" pitchFamily="34" charset="0"/>
                <a:cs typeface="Arial" panose="020B0604020202020204" pitchFamily="34" charset="0"/>
              </a:defRPr>
            </a:lvl1pPr>
            <a:lvl2pPr marL="1117600" indent="-1117600" algn="ctr">
              <a:defRPr sz="4400">
                <a:solidFill>
                  <a:schemeClr val="tx2"/>
                </a:solidFill>
                <a:latin typeface="Arial" panose="020B0604020202020204" pitchFamily="34" charset="0"/>
                <a:cs typeface="Arial" panose="020B0604020202020204" pitchFamily="34" charset="0"/>
              </a:defRPr>
            </a:lvl2pPr>
            <a:lvl3pPr marL="1117600" indent="-1117600" algn="ctr">
              <a:defRPr sz="4400">
                <a:solidFill>
                  <a:schemeClr val="tx2"/>
                </a:solidFill>
                <a:latin typeface="Arial" panose="020B0604020202020204" pitchFamily="34" charset="0"/>
                <a:cs typeface="Arial" panose="020B0604020202020204" pitchFamily="34" charset="0"/>
              </a:defRPr>
            </a:lvl3pPr>
            <a:lvl4pPr marL="1117600" indent="-1117600" algn="ctr">
              <a:defRPr sz="4400">
                <a:solidFill>
                  <a:schemeClr val="tx2"/>
                </a:solidFill>
                <a:latin typeface="Arial" panose="020B0604020202020204" pitchFamily="34" charset="0"/>
                <a:cs typeface="Arial" panose="020B0604020202020204" pitchFamily="34" charset="0"/>
              </a:defRPr>
            </a:lvl4pPr>
            <a:lvl5pPr marL="1117600" indent="-1117600" algn="ctr">
              <a:defRPr sz="4400">
                <a:solidFill>
                  <a:schemeClr val="tx2"/>
                </a:solidFill>
                <a:latin typeface="Arial" panose="020B0604020202020204" pitchFamily="34" charset="0"/>
                <a:cs typeface="Arial" panose="020B0604020202020204" pitchFamily="34" charset="0"/>
              </a:defRPr>
            </a:lvl5pPr>
            <a:lvl6pPr marL="1574800" indent="-1117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2032000" indent="-1117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2489200" indent="-1117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2946400" indent="-1117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ar-JO" altLang="en-US" sz="5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SimSun" panose="02010600030101010101" pitchFamily="2" charset="-122"/>
                <a:cs typeface="Arial" panose="020B0604020202020204" pitchFamily="34" charset="0"/>
              </a:rPr>
              <a:t>5. تأملات مسيحية حول التطبيق الملموس للعدالة</a:t>
            </a:r>
            <a:endParaRPr kumimoji="0" lang="en-US" altLang="en-US" sz="5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1747" name="Text Box 4">
            <a:extLst>
              <a:ext uri="{FF2B5EF4-FFF2-40B4-BE49-F238E27FC236}">
                <a16:creationId xmlns:a16="http://schemas.microsoft.com/office/drawing/2014/main" id="{9EBFAB41-7568-44DE-A730-A0D5E16186E2}"/>
              </a:ext>
            </a:extLst>
          </p:cNvPr>
          <p:cNvSpPr txBox="1">
            <a:spLocks noChangeArrowheads="1"/>
          </p:cNvSpPr>
          <p:nvPr/>
        </p:nvSpPr>
        <p:spPr bwMode="auto">
          <a:xfrm>
            <a:off x="228600" y="2667000"/>
            <a:ext cx="8763000" cy="2554545"/>
          </a:xfrm>
          <a:prstGeom prst="rect">
            <a:avLst/>
          </a:prstGeom>
          <a:noFill/>
          <a:ln>
            <a:noFill/>
          </a:ln>
          <a:effectLst>
            <a:outerShdw dist="35921" dir="2700000" algn="ctr" rotWithShape="0">
              <a:schemeClr val="tx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a:defRPr sz="2400">
                <a:solidFill>
                  <a:schemeClr val="tx1"/>
                </a:solidFill>
                <a:latin typeface="Arial" panose="020B0604020202020204" pitchFamily="34" charset="0"/>
                <a:cs typeface="Arial" panose="020B0604020202020204" pitchFamily="34" charset="0"/>
              </a:defRPr>
            </a:lvl1pPr>
            <a:lvl2pPr marL="914400" indent="-457200">
              <a:defRPr sz="2400">
                <a:solidFill>
                  <a:schemeClr val="tx1"/>
                </a:solidFill>
                <a:latin typeface="Arial" panose="020B0604020202020204" pitchFamily="34" charset="0"/>
                <a:cs typeface="Arial" panose="020B0604020202020204" pitchFamily="34" charset="0"/>
              </a:defRPr>
            </a:lvl2pPr>
            <a:lvl3pPr marL="1371600" indent="-457200">
              <a:defRPr sz="2400">
                <a:solidFill>
                  <a:schemeClr val="tx1"/>
                </a:solidFill>
                <a:latin typeface="Arial" panose="020B0604020202020204" pitchFamily="34" charset="0"/>
                <a:cs typeface="Arial" panose="020B0604020202020204" pitchFamily="34" charset="0"/>
              </a:defRPr>
            </a:lvl3pPr>
            <a:lvl4pPr marL="1828800" indent="-457200">
              <a:defRPr sz="2400">
                <a:solidFill>
                  <a:schemeClr val="tx1"/>
                </a:solidFill>
                <a:latin typeface="Arial" panose="020B0604020202020204" pitchFamily="34" charset="0"/>
                <a:cs typeface="Arial" panose="020B0604020202020204" pitchFamily="34" charset="0"/>
              </a:defRPr>
            </a:lvl4pPr>
            <a:lvl5pPr marL="2286000" indent="-457200">
              <a:defRPr sz="2400">
                <a:solidFill>
                  <a:schemeClr val="tx1"/>
                </a:solidFill>
                <a:latin typeface="Arial" panose="020B0604020202020204" pitchFamily="34" charset="0"/>
                <a:cs typeface="Arial" panose="020B0604020202020204" pitchFamily="34" charset="0"/>
              </a:defRPr>
            </a:lvl5pPr>
            <a:lvl6pPr marL="27432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32004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6576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41148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ar-JO" altLang="zh-CN" sz="3200" b="1" i="0" u="none" strike="noStrike" kern="1200" cap="none" spc="0" normalizeH="0" baseline="0" noProof="0" dirty="0">
                <a:ln>
                  <a:noFill/>
                </a:ln>
                <a:solidFill>
                  <a:schemeClr val="bg1">
                    <a:lumMod val="65000"/>
                  </a:schemeClr>
                </a:solidFill>
                <a:effectLst/>
                <a:uLnTx/>
                <a:uFillTx/>
                <a:latin typeface="Arial" panose="020B0604020202020204" pitchFamily="34" charset="0"/>
                <a:ea typeface="SimSun" panose="02010600030101010101" pitchFamily="2" charset="-122"/>
                <a:cs typeface="Arial" panose="020B0604020202020204" pitchFamily="34" charset="0"/>
              </a:rPr>
              <a:t>أ. كل أنواع العدالة الثلاثة واضحة في الكتاب المقدس</a:t>
            </a:r>
            <a:endParaRPr kumimoji="0" lang="en-US" altLang="zh-CN" sz="3200" b="1" i="0" u="none" strike="noStrike" kern="1200" cap="none" spc="0" normalizeH="0" baseline="0" noProof="0" dirty="0">
              <a:ln>
                <a:noFill/>
              </a:ln>
              <a:solidFill>
                <a:schemeClr val="bg1">
                  <a:lumMod val="65000"/>
                </a:schemeClr>
              </a:solidFill>
              <a:effectLst/>
              <a:uLnTx/>
              <a:uFillTx/>
              <a:latin typeface="Arial" panose="020B0604020202020204" pitchFamily="34" charset="0"/>
              <a:ea typeface="SimSun" panose="02010600030101010101" pitchFamily="2" charset="-122"/>
              <a:cs typeface="Arial" panose="020B0604020202020204" pitchFamily="34" charset="0"/>
            </a:endParaRPr>
          </a:p>
          <a:p>
            <a:pPr marL="540000" marR="0" lvl="0" indent="-540000" algn="r" defTabSz="914400" rtl="1" eaLnBrk="1" fontAlgn="base" latinLnBrk="0" hangingPunct="1">
              <a:lnSpc>
                <a:spcPct val="100000"/>
              </a:lnSpc>
              <a:spcBef>
                <a:spcPct val="0"/>
              </a:spcBef>
              <a:spcAft>
                <a:spcPct val="0"/>
              </a:spcAft>
              <a:buClrTx/>
              <a:buSzTx/>
              <a:buFontTx/>
              <a:buNone/>
              <a:tabLst/>
              <a:defRPr/>
            </a:pPr>
            <a:r>
              <a:rPr kumimoji="0" lang="ar-JO" altLang="zh-CN" sz="3200" b="1" i="0" u="none" strike="noStrike" kern="1200" cap="none" spc="0" normalizeH="0" baseline="0" noProof="0" dirty="0">
                <a:ln>
                  <a:noFill/>
                </a:ln>
                <a:solidFill>
                  <a:schemeClr val="bg1">
                    <a:lumMod val="65000"/>
                  </a:schemeClr>
                </a:solidFill>
                <a:effectLst/>
                <a:uLnTx/>
                <a:uFillTx/>
                <a:latin typeface="Arial" panose="020B0604020202020204" pitchFamily="34" charset="0"/>
                <a:ea typeface="SimSun" panose="02010600030101010101" pitchFamily="2" charset="-122"/>
                <a:cs typeface="Arial" panose="020B0604020202020204" pitchFamily="34" charset="0"/>
              </a:rPr>
              <a:t>ب. يبدو أن التعريفات الثلاثة تشير إلى تطبيق العدالة الفعال في سياقات ومواقف مختلفة.</a:t>
            </a:r>
            <a:endParaRPr kumimoji="0" lang="th-TH" altLang="zh-CN" sz="3200" b="1" i="0" u="none" strike="noStrike" kern="1200" cap="none" spc="0" normalizeH="0" baseline="0" noProof="0" dirty="0">
              <a:ln>
                <a:noFill/>
              </a:ln>
              <a:solidFill>
                <a:schemeClr val="bg1">
                  <a:lumMod val="65000"/>
                </a:schemeClr>
              </a:solidFill>
              <a:effectLst/>
              <a:uLnTx/>
              <a:uFillTx/>
              <a:latin typeface="Arial" panose="020B0604020202020204" pitchFamily="34" charset="0"/>
              <a:ea typeface="+mn-ea"/>
              <a:cs typeface="Angsana New" panose="02020603050405020304" pitchFamily="18" charset="-34"/>
            </a:endParaRPr>
          </a:p>
          <a:p>
            <a:pPr marL="540000" indent="-540000" algn="r" rtl="1" eaLnBrk="1" hangingPunct="1"/>
            <a:r>
              <a:rPr lang="ar-JO" altLang="en-US" sz="3200" b="1" dirty="0">
                <a:solidFill>
                  <a:schemeClr val="bg1"/>
                </a:solidFill>
                <a:ea typeface="SimSun" panose="02010600030101010101" pitchFamily="2" charset="-122"/>
              </a:rPr>
              <a:t>ت. على هذا النحو تعد التعريفات الثلاث جوانب مهمة للعدالة ولهذا يجب أن تكون متماسكة معاً</a:t>
            </a:r>
            <a:endParaRPr lang="th-TH" altLang="en-US" sz="3200" dirty="0">
              <a:solidFill>
                <a:schemeClr val="bg1"/>
              </a:solidFill>
            </a:endParaRPr>
          </a:p>
        </p:txBody>
      </p:sp>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ext Box 2">
            <a:extLst>
              <a:ext uri="{FF2B5EF4-FFF2-40B4-BE49-F238E27FC236}">
                <a16:creationId xmlns:a16="http://schemas.microsoft.com/office/drawing/2014/main" id="{AF50D97D-A0A1-11A4-851A-ECB9FBCD221B}"/>
              </a:ext>
            </a:extLst>
          </p:cNvPr>
          <p:cNvSpPr txBox="1">
            <a:spLocks noChangeArrowheads="1"/>
          </p:cNvSpPr>
          <p:nvPr/>
        </p:nvSpPr>
        <p:spPr bwMode="auto">
          <a:xfrm>
            <a:off x="0" y="1676400"/>
            <a:ext cx="9144000" cy="57943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a:defRPr sz="2400">
                <a:solidFill>
                  <a:schemeClr val="tx1"/>
                </a:solidFill>
                <a:latin typeface="Arial" panose="020B0604020202020204" pitchFamily="34" charset="0"/>
                <a:cs typeface="Arial" panose="020B0604020202020204" pitchFamily="34" charset="0"/>
              </a:defRPr>
            </a:lvl1pPr>
            <a:lvl2pPr marL="914400" indent="-457200">
              <a:defRPr sz="2400">
                <a:solidFill>
                  <a:schemeClr val="tx1"/>
                </a:solidFill>
                <a:latin typeface="Arial" panose="020B0604020202020204" pitchFamily="34" charset="0"/>
                <a:cs typeface="Arial" panose="020B0604020202020204" pitchFamily="34" charset="0"/>
              </a:defRPr>
            </a:lvl2pPr>
            <a:lvl3pPr marL="1371600" indent="-457200">
              <a:defRPr sz="2400">
                <a:solidFill>
                  <a:schemeClr val="tx1"/>
                </a:solidFill>
                <a:latin typeface="Arial" panose="020B0604020202020204" pitchFamily="34" charset="0"/>
                <a:cs typeface="Arial" panose="020B0604020202020204" pitchFamily="34" charset="0"/>
              </a:defRPr>
            </a:lvl3pPr>
            <a:lvl4pPr marL="1828800" indent="-457200">
              <a:defRPr sz="2400">
                <a:solidFill>
                  <a:schemeClr val="tx1"/>
                </a:solidFill>
                <a:latin typeface="Arial" panose="020B0604020202020204" pitchFamily="34" charset="0"/>
                <a:cs typeface="Arial" panose="020B0604020202020204" pitchFamily="34" charset="0"/>
              </a:defRPr>
            </a:lvl4pPr>
            <a:lvl5pPr marL="2286000" indent="-457200">
              <a:defRPr sz="2400">
                <a:solidFill>
                  <a:schemeClr val="tx1"/>
                </a:solidFill>
                <a:latin typeface="Arial" panose="020B0604020202020204" pitchFamily="34" charset="0"/>
                <a:cs typeface="Arial" panose="020B0604020202020204" pitchFamily="34" charset="0"/>
              </a:defRPr>
            </a:lvl5pPr>
            <a:lvl6pPr marL="27432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32004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6576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41148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th-TH" altLang="en-US" sz="3200">
              <a:solidFill>
                <a:schemeClr val="bg1"/>
              </a:solidFill>
            </a:endParaRPr>
          </a:p>
        </p:txBody>
      </p:sp>
      <p:sp>
        <p:nvSpPr>
          <p:cNvPr id="1161219" name="Rectangle 3">
            <a:extLst>
              <a:ext uri="{FF2B5EF4-FFF2-40B4-BE49-F238E27FC236}">
                <a16:creationId xmlns:a16="http://schemas.microsoft.com/office/drawing/2014/main" id="{CDA5C926-3C9E-4D3B-7C53-789A29C9FEF5}"/>
              </a:ext>
            </a:extLst>
          </p:cNvPr>
          <p:cNvSpPr>
            <a:spLocks noChangeArrowheads="1"/>
          </p:cNvSpPr>
          <p:nvPr/>
        </p:nvSpPr>
        <p:spPr bwMode="auto">
          <a:xfrm>
            <a:off x="0" y="228600"/>
            <a:ext cx="8991600" cy="2286000"/>
          </a:xfrm>
          <a:prstGeom prst="rect">
            <a:avLst/>
          </a:prstGeom>
          <a:noFill/>
          <a:ln>
            <a:noFill/>
          </a:ln>
          <a:effectLst>
            <a:outerShdw dist="35921" dir="2700000" algn="ctr" rotWithShape="0">
              <a:schemeClr val="tx1"/>
            </a:outerShdw>
          </a:effectLst>
        </p:spPr>
        <p:txBody>
          <a:bodyPr anchor="ctr"/>
          <a:lstStyle>
            <a:lvl1pPr marL="1117600" indent="-1117600" algn="ctr">
              <a:defRPr sz="4400">
                <a:solidFill>
                  <a:schemeClr val="tx2"/>
                </a:solidFill>
                <a:latin typeface="Arial" panose="020B0604020202020204" pitchFamily="34" charset="0"/>
                <a:cs typeface="Arial" panose="020B0604020202020204" pitchFamily="34" charset="0"/>
              </a:defRPr>
            </a:lvl1pPr>
            <a:lvl2pPr marL="1117600" indent="-1117600" algn="ctr">
              <a:defRPr sz="4400">
                <a:solidFill>
                  <a:schemeClr val="tx2"/>
                </a:solidFill>
                <a:latin typeface="Arial" panose="020B0604020202020204" pitchFamily="34" charset="0"/>
                <a:cs typeface="Arial" panose="020B0604020202020204" pitchFamily="34" charset="0"/>
              </a:defRPr>
            </a:lvl2pPr>
            <a:lvl3pPr marL="1117600" indent="-1117600" algn="ctr">
              <a:defRPr sz="4400">
                <a:solidFill>
                  <a:schemeClr val="tx2"/>
                </a:solidFill>
                <a:latin typeface="Arial" panose="020B0604020202020204" pitchFamily="34" charset="0"/>
                <a:cs typeface="Arial" panose="020B0604020202020204" pitchFamily="34" charset="0"/>
              </a:defRPr>
            </a:lvl3pPr>
            <a:lvl4pPr marL="1117600" indent="-1117600" algn="ctr">
              <a:defRPr sz="4400">
                <a:solidFill>
                  <a:schemeClr val="tx2"/>
                </a:solidFill>
                <a:latin typeface="Arial" panose="020B0604020202020204" pitchFamily="34" charset="0"/>
                <a:cs typeface="Arial" panose="020B0604020202020204" pitchFamily="34" charset="0"/>
              </a:defRPr>
            </a:lvl4pPr>
            <a:lvl5pPr marL="1117600" indent="-1117600" algn="ctr">
              <a:defRPr sz="4400">
                <a:solidFill>
                  <a:schemeClr val="tx2"/>
                </a:solidFill>
                <a:latin typeface="Arial" panose="020B0604020202020204" pitchFamily="34" charset="0"/>
                <a:cs typeface="Arial" panose="020B0604020202020204" pitchFamily="34" charset="0"/>
              </a:defRPr>
            </a:lvl5pPr>
            <a:lvl6pPr marL="1574800" indent="-1117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2032000" indent="-1117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2489200" indent="-1117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2946400" indent="-1117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marL="0" indent="0" eaLnBrk="1" hangingPunct="1">
              <a:defRPr/>
            </a:pPr>
            <a:r>
              <a:rPr lang="ar-JO" altLang="en-US" sz="4600" b="1" dirty="0">
                <a:solidFill>
                  <a:schemeClr val="bg1"/>
                </a:solidFill>
                <a:effectLst>
                  <a:outerShdw blurRad="38100" dist="38100" dir="2700000" algn="tl">
                    <a:srgbClr val="000000"/>
                  </a:outerShdw>
                </a:effectLst>
                <a:ea typeface="SimSun" panose="02010600030101010101" pitchFamily="2" charset="-122"/>
              </a:rPr>
              <a:t>6. العدالة والمسؤولية: الكنيسة أم الدولة أم المواطنون أم المؤمنون؟</a:t>
            </a:r>
            <a:endParaRPr lang="en-US" altLang="en-US" sz="4600" dirty="0">
              <a:solidFill>
                <a:schemeClr val="bg1"/>
              </a:solidFill>
            </a:endParaRPr>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3">
            <a:extLst>
              <a:ext uri="{FF2B5EF4-FFF2-40B4-BE49-F238E27FC236}">
                <a16:creationId xmlns:a16="http://schemas.microsoft.com/office/drawing/2014/main" id="{D1528C7D-11D0-FD35-2E48-5D59714895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11111"/>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2" name="Text Box 3">
            <a:extLst>
              <a:ext uri="{FF2B5EF4-FFF2-40B4-BE49-F238E27FC236}">
                <a16:creationId xmlns:a16="http://schemas.microsoft.com/office/drawing/2014/main" id="{938F65CA-68C3-B6C1-828A-30AF7A65402A}"/>
              </a:ext>
            </a:extLst>
          </p:cNvPr>
          <p:cNvSpPr txBox="1">
            <a:spLocks noChangeArrowheads="1"/>
          </p:cNvSpPr>
          <p:nvPr/>
        </p:nvSpPr>
        <p:spPr bwMode="auto">
          <a:xfrm>
            <a:off x="0" y="1676400"/>
            <a:ext cx="9144000" cy="57943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a:defRPr sz="2400">
                <a:solidFill>
                  <a:schemeClr val="tx1"/>
                </a:solidFill>
                <a:latin typeface="Arial" panose="020B0604020202020204" pitchFamily="34" charset="0"/>
                <a:cs typeface="Arial" panose="020B0604020202020204" pitchFamily="34" charset="0"/>
              </a:defRPr>
            </a:lvl1pPr>
            <a:lvl2pPr marL="914400" indent="-457200">
              <a:defRPr sz="2400">
                <a:solidFill>
                  <a:schemeClr val="tx1"/>
                </a:solidFill>
                <a:latin typeface="Arial" panose="020B0604020202020204" pitchFamily="34" charset="0"/>
                <a:cs typeface="Arial" panose="020B0604020202020204" pitchFamily="34" charset="0"/>
              </a:defRPr>
            </a:lvl2pPr>
            <a:lvl3pPr marL="1371600" indent="-457200">
              <a:defRPr sz="2400">
                <a:solidFill>
                  <a:schemeClr val="tx1"/>
                </a:solidFill>
                <a:latin typeface="Arial" panose="020B0604020202020204" pitchFamily="34" charset="0"/>
                <a:cs typeface="Arial" panose="020B0604020202020204" pitchFamily="34" charset="0"/>
              </a:defRPr>
            </a:lvl3pPr>
            <a:lvl4pPr marL="1828800" indent="-457200">
              <a:defRPr sz="2400">
                <a:solidFill>
                  <a:schemeClr val="tx1"/>
                </a:solidFill>
                <a:latin typeface="Arial" panose="020B0604020202020204" pitchFamily="34" charset="0"/>
                <a:cs typeface="Arial" panose="020B0604020202020204" pitchFamily="34" charset="0"/>
              </a:defRPr>
            </a:lvl4pPr>
            <a:lvl5pPr marL="2286000" indent="-457200">
              <a:defRPr sz="2400">
                <a:solidFill>
                  <a:schemeClr val="tx1"/>
                </a:solidFill>
                <a:latin typeface="Arial" panose="020B0604020202020204" pitchFamily="34" charset="0"/>
                <a:cs typeface="Arial" panose="020B0604020202020204" pitchFamily="34" charset="0"/>
              </a:defRPr>
            </a:lvl5pPr>
            <a:lvl6pPr marL="27432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32004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6576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41148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th-TH" altLang="en-US" sz="3200">
              <a:solidFill>
                <a:schemeClr val="bg1"/>
              </a:solidFill>
            </a:endParaRPr>
          </a:p>
        </p:txBody>
      </p:sp>
      <p:sp>
        <p:nvSpPr>
          <p:cNvPr id="574474" name="Rectangle 10">
            <a:extLst>
              <a:ext uri="{FF2B5EF4-FFF2-40B4-BE49-F238E27FC236}">
                <a16:creationId xmlns:a16="http://schemas.microsoft.com/office/drawing/2014/main" id="{A988806D-5D9E-8F3C-445C-1E71F6B25331}"/>
              </a:ext>
            </a:extLst>
          </p:cNvPr>
          <p:cNvSpPr>
            <a:spLocks noChangeArrowheads="1"/>
          </p:cNvSpPr>
          <p:nvPr/>
        </p:nvSpPr>
        <p:spPr bwMode="auto">
          <a:xfrm>
            <a:off x="0" y="1219200"/>
            <a:ext cx="8839200" cy="2209800"/>
          </a:xfrm>
          <a:prstGeom prst="rect">
            <a:avLst/>
          </a:prstGeom>
          <a:noFill/>
          <a:ln>
            <a:noFill/>
          </a:ln>
          <a:effectLst>
            <a:outerShdw dist="35921" dir="2700000" algn="ctr" rotWithShape="0">
              <a:schemeClr val="tx1"/>
            </a:outerShdw>
          </a:effectLst>
        </p:spPr>
        <p:txBody>
          <a:bodyPr anchor="ctr"/>
          <a:lstStyle>
            <a:lvl1pPr marL="1117600" indent="-1117600" algn="ctr">
              <a:defRPr sz="4400">
                <a:solidFill>
                  <a:schemeClr val="tx2"/>
                </a:solidFill>
                <a:latin typeface="Arial" panose="020B0604020202020204" pitchFamily="34" charset="0"/>
                <a:cs typeface="Arial" panose="020B0604020202020204" pitchFamily="34" charset="0"/>
              </a:defRPr>
            </a:lvl1pPr>
            <a:lvl2pPr marL="1117600" indent="-1117600" algn="ctr">
              <a:defRPr sz="4400">
                <a:solidFill>
                  <a:schemeClr val="tx2"/>
                </a:solidFill>
                <a:latin typeface="Arial" panose="020B0604020202020204" pitchFamily="34" charset="0"/>
                <a:cs typeface="Arial" panose="020B0604020202020204" pitchFamily="34" charset="0"/>
              </a:defRPr>
            </a:lvl2pPr>
            <a:lvl3pPr marL="1117600" indent="-1117600" algn="ctr">
              <a:defRPr sz="4400">
                <a:solidFill>
                  <a:schemeClr val="tx2"/>
                </a:solidFill>
                <a:latin typeface="Arial" panose="020B0604020202020204" pitchFamily="34" charset="0"/>
                <a:cs typeface="Arial" panose="020B0604020202020204" pitchFamily="34" charset="0"/>
              </a:defRPr>
            </a:lvl3pPr>
            <a:lvl4pPr marL="1117600" indent="-1117600" algn="ctr">
              <a:defRPr sz="4400">
                <a:solidFill>
                  <a:schemeClr val="tx2"/>
                </a:solidFill>
                <a:latin typeface="Arial" panose="020B0604020202020204" pitchFamily="34" charset="0"/>
                <a:cs typeface="Arial" panose="020B0604020202020204" pitchFamily="34" charset="0"/>
              </a:defRPr>
            </a:lvl4pPr>
            <a:lvl5pPr marL="1117600" indent="-1117600" algn="ctr">
              <a:defRPr sz="4400">
                <a:solidFill>
                  <a:schemeClr val="tx2"/>
                </a:solidFill>
                <a:latin typeface="Arial" panose="020B0604020202020204" pitchFamily="34" charset="0"/>
                <a:cs typeface="Arial" panose="020B0604020202020204" pitchFamily="34" charset="0"/>
              </a:defRPr>
            </a:lvl5pPr>
            <a:lvl6pPr marL="1574800" indent="-1117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2032000" indent="-1117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2489200" indent="-1117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2946400" indent="-1117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marL="0" indent="0" eaLnBrk="1" hangingPunct="1">
              <a:defRPr/>
            </a:pPr>
            <a:r>
              <a:rPr lang="ar-JO" altLang="en-US" sz="5000" b="1" dirty="0">
                <a:solidFill>
                  <a:schemeClr val="bg1"/>
                </a:solidFill>
                <a:effectLst>
                  <a:outerShdw blurRad="38100" dist="38100" dir="2700000" algn="tl">
                    <a:srgbClr val="000000"/>
                  </a:outerShdw>
                </a:effectLst>
              </a:rPr>
              <a:t>1. مقدمة</a:t>
            </a:r>
            <a:endParaRPr lang="en-US" altLang="en-US" sz="5000" dirty="0">
              <a:solidFill>
                <a:schemeClr val="bg1"/>
              </a:solidFill>
            </a:endParaRPr>
          </a:p>
        </p:txBody>
      </p:sp>
    </p:spTree>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2">
            <a:extLst>
              <a:ext uri="{FF2B5EF4-FFF2-40B4-BE49-F238E27FC236}">
                <a16:creationId xmlns:a16="http://schemas.microsoft.com/office/drawing/2014/main" id="{D1BAAD01-4988-871C-8086-3997739912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3850"/>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4" name="Text Box 2">
            <a:extLst>
              <a:ext uri="{FF2B5EF4-FFF2-40B4-BE49-F238E27FC236}">
                <a16:creationId xmlns:a16="http://schemas.microsoft.com/office/drawing/2014/main" id="{24D6AB57-1A39-45C5-09DB-0E4AEB0D43A2}"/>
              </a:ext>
            </a:extLst>
          </p:cNvPr>
          <p:cNvSpPr txBox="1">
            <a:spLocks noChangeArrowheads="1"/>
          </p:cNvSpPr>
          <p:nvPr/>
        </p:nvSpPr>
        <p:spPr bwMode="auto">
          <a:xfrm>
            <a:off x="0" y="1676400"/>
            <a:ext cx="9144000" cy="57943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a:defRPr sz="2400">
                <a:solidFill>
                  <a:schemeClr val="tx1"/>
                </a:solidFill>
                <a:latin typeface="Arial" panose="020B0604020202020204" pitchFamily="34" charset="0"/>
                <a:cs typeface="Arial" panose="020B0604020202020204" pitchFamily="34" charset="0"/>
              </a:defRPr>
            </a:lvl1pPr>
            <a:lvl2pPr marL="914400" indent="-457200">
              <a:defRPr sz="2400">
                <a:solidFill>
                  <a:schemeClr val="tx1"/>
                </a:solidFill>
                <a:latin typeface="Arial" panose="020B0604020202020204" pitchFamily="34" charset="0"/>
                <a:cs typeface="Arial" panose="020B0604020202020204" pitchFamily="34" charset="0"/>
              </a:defRPr>
            </a:lvl2pPr>
            <a:lvl3pPr marL="1371600" indent="-457200">
              <a:defRPr sz="2400">
                <a:solidFill>
                  <a:schemeClr val="tx1"/>
                </a:solidFill>
                <a:latin typeface="Arial" panose="020B0604020202020204" pitchFamily="34" charset="0"/>
                <a:cs typeface="Arial" panose="020B0604020202020204" pitchFamily="34" charset="0"/>
              </a:defRPr>
            </a:lvl3pPr>
            <a:lvl4pPr marL="1828800" indent="-457200">
              <a:defRPr sz="2400">
                <a:solidFill>
                  <a:schemeClr val="tx1"/>
                </a:solidFill>
                <a:latin typeface="Arial" panose="020B0604020202020204" pitchFamily="34" charset="0"/>
                <a:cs typeface="Arial" panose="020B0604020202020204" pitchFamily="34" charset="0"/>
              </a:defRPr>
            </a:lvl4pPr>
            <a:lvl5pPr marL="2286000" indent="-457200">
              <a:defRPr sz="2400">
                <a:solidFill>
                  <a:schemeClr val="tx1"/>
                </a:solidFill>
                <a:latin typeface="Arial" panose="020B0604020202020204" pitchFamily="34" charset="0"/>
                <a:cs typeface="Arial" panose="020B0604020202020204" pitchFamily="34" charset="0"/>
              </a:defRPr>
            </a:lvl5pPr>
            <a:lvl6pPr marL="27432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32004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6576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41148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th-TH" altLang="en-US" sz="3200">
              <a:solidFill>
                <a:schemeClr val="bg1"/>
              </a:solidFill>
            </a:endParaRPr>
          </a:p>
        </p:txBody>
      </p:sp>
      <p:sp>
        <p:nvSpPr>
          <p:cNvPr id="1161219" name="Rectangle 3">
            <a:extLst>
              <a:ext uri="{FF2B5EF4-FFF2-40B4-BE49-F238E27FC236}">
                <a16:creationId xmlns:a16="http://schemas.microsoft.com/office/drawing/2014/main" id="{82387016-EA03-8506-9046-3D57C7BA09ED}"/>
              </a:ext>
            </a:extLst>
          </p:cNvPr>
          <p:cNvSpPr>
            <a:spLocks noChangeArrowheads="1"/>
          </p:cNvSpPr>
          <p:nvPr/>
        </p:nvSpPr>
        <p:spPr bwMode="auto">
          <a:xfrm>
            <a:off x="0" y="228600"/>
            <a:ext cx="8991600" cy="2286000"/>
          </a:xfrm>
          <a:prstGeom prst="rect">
            <a:avLst/>
          </a:prstGeom>
          <a:noFill/>
          <a:ln>
            <a:noFill/>
          </a:ln>
          <a:effectLst>
            <a:outerShdw dist="35921" dir="2700000" algn="ctr" rotWithShape="0">
              <a:schemeClr val="tx1"/>
            </a:outerShdw>
          </a:effectLst>
        </p:spPr>
        <p:txBody>
          <a:bodyPr anchor="ctr"/>
          <a:lstStyle>
            <a:lvl1pPr marL="1117600" indent="-1117600" algn="ctr">
              <a:defRPr sz="4400">
                <a:solidFill>
                  <a:schemeClr val="tx2"/>
                </a:solidFill>
                <a:latin typeface="Arial" panose="020B0604020202020204" pitchFamily="34" charset="0"/>
                <a:cs typeface="Arial" panose="020B0604020202020204" pitchFamily="34" charset="0"/>
              </a:defRPr>
            </a:lvl1pPr>
            <a:lvl2pPr marL="1117600" indent="-1117600" algn="ctr">
              <a:defRPr sz="4400">
                <a:solidFill>
                  <a:schemeClr val="tx2"/>
                </a:solidFill>
                <a:latin typeface="Arial" panose="020B0604020202020204" pitchFamily="34" charset="0"/>
                <a:cs typeface="Arial" panose="020B0604020202020204" pitchFamily="34" charset="0"/>
              </a:defRPr>
            </a:lvl2pPr>
            <a:lvl3pPr marL="1117600" indent="-1117600" algn="ctr">
              <a:defRPr sz="4400">
                <a:solidFill>
                  <a:schemeClr val="tx2"/>
                </a:solidFill>
                <a:latin typeface="Arial" panose="020B0604020202020204" pitchFamily="34" charset="0"/>
                <a:cs typeface="Arial" panose="020B0604020202020204" pitchFamily="34" charset="0"/>
              </a:defRPr>
            </a:lvl3pPr>
            <a:lvl4pPr marL="1117600" indent="-1117600" algn="ctr">
              <a:defRPr sz="4400">
                <a:solidFill>
                  <a:schemeClr val="tx2"/>
                </a:solidFill>
                <a:latin typeface="Arial" panose="020B0604020202020204" pitchFamily="34" charset="0"/>
                <a:cs typeface="Arial" panose="020B0604020202020204" pitchFamily="34" charset="0"/>
              </a:defRPr>
            </a:lvl4pPr>
            <a:lvl5pPr marL="1117600" indent="-1117600" algn="ctr">
              <a:defRPr sz="4400">
                <a:solidFill>
                  <a:schemeClr val="tx2"/>
                </a:solidFill>
                <a:latin typeface="Arial" panose="020B0604020202020204" pitchFamily="34" charset="0"/>
                <a:cs typeface="Arial" panose="020B0604020202020204" pitchFamily="34" charset="0"/>
              </a:defRPr>
            </a:lvl5pPr>
            <a:lvl6pPr marL="1574800" indent="-1117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2032000" indent="-1117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2489200" indent="-1117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2946400" indent="-1117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ar-JO" altLang="en-US" sz="46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SimSun" panose="02010600030101010101" pitchFamily="2" charset="-122"/>
                <a:cs typeface="Arial" panose="020B0604020202020204" pitchFamily="34" charset="0"/>
              </a:rPr>
              <a:t>6. العدالة والمسؤولية: الكنيسة أم الدولة أم المواطنون أم المؤمنون؟</a:t>
            </a:r>
            <a:endParaRPr kumimoji="0" lang="en-US" altLang="en-US" sz="46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3796" name="Text Box 4">
            <a:extLst>
              <a:ext uri="{FF2B5EF4-FFF2-40B4-BE49-F238E27FC236}">
                <a16:creationId xmlns:a16="http://schemas.microsoft.com/office/drawing/2014/main" id="{B0897A72-4E0D-FA5A-8907-02B032D9F63F}"/>
              </a:ext>
            </a:extLst>
          </p:cNvPr>
          <p:cNvSpPr txBox="1">
            <a:spLocks noChangeArrowheads="1"/>
          </p:cNvSpPr>
          <p:nvPr/>
        </p:nvSpPr>
        <p:spPr bwMode="auto">
          <a:xfrm>
            <a:off x="228600" y="3048000"/>
            <a:ext cx="8686800" cy="1077218"/>
          </a:xfrm>
          <a:prstGeom prst="rect">
            <a:avLst/>
          </a:prstGeom>
          <a:noFill/>
          <a:ln>
            <a:noFill/>
          </a:ln>
          <a:effectLst>
            <a:outerShdw dist="35921" dir="2700000" algn="ctr" rotWithShape="0">
              <a:schemeClr val="tx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a:defRPr sz="2400">
                <a:solidFill>
                  <a:schemeClr val="tx1"/>
                </a:solidFill>
                <a:latin typeface="Arial" panose="020B0604020202020204" pitchFamily="34" charset="0"/>
                <a:cs typeface="Arial" panose="020B0604020202020204" pitchFamily="34" charset="0"/>
              </a:defRPr>
            </a:lvl1pPr>
            <a:lvl2pPr marL="914400" indent="-457200">
              <a:defRPr sz="2400">
                <a:solidFill>
                  <a:schemeClr val="tx1"/>
                </a:solidFill>
                <a:latin typeface="Arial" panose="020B0604020202020204" pitchFamily="34" charset="0"/>
                <a:cs typeface="Arial" panose="020B0604020202020204" pitchFamily="34" charset="0"/>
              </a:defRPr>
            </a:lvl2pPr>
            <a:lvl3pPr marL="1371600" indent="-457200">
              <a:defRPr sz="2400">
                <a:solidFill>
                  <a:schemeClr val="tx1"/>
                </a:solidFill>
                <a:latin typeface="Arial" panose="020B0604020202020204" pitchFamily="34" charset="0"/>
                <a:cs typeface="Arial" panose="020B0604020202020204" pitchFamily="34" charset="0"/>
              </a:defRPr>
            </a:lvl3pPr>
            <a:lvl4pPr marL="1828800" indent="-457200">
              <a:defRPr sz="2400">
                <a:solidFill>
                  <a:schemeClr val="tx1"/>
                </a:solidFill>
                <a:latin typeface="Arial" panose="020B0604020202020204" pitchFamily="34" charset="0"/>
                <a:cs typeface="Arial" panose="020B0604020202020204" pitchFamily="34" charset="0"/>
              </a:defRPr>
            </a:lvl4pPr>
            <a:lvl5pPr marL="2286000" indent="-457200">
              <a:defRPr sz="2400">
                <a:solidFill>
                  <a:schemeClr val="tx1"/>
                </a:solidFill>
                <a:latin typeface="Arial" panose="020B0604020202020204" pitchFamily="34" charset="0"/>
                <a:cs typeface="Arial" panose="020B0604020202020204" pitchFamily="34" charset="0"/>
              </a:defRPr>
            </a:lvl5pPr>
            <a:lvl6pPr marL="27432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32004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6576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41148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360000" indent="-360000" algn="r" rtl="1" eaLnBrk="1" hangingPunct="1"/>
            <a:r>
              <a:rPr lang="ar-JO" altLang="zh-CN" sz="3200" b="1" dirty="0">
                <a:solidFill>
                  <a:schemeClr val="bg1"/>
                </a:solidFill>
                <a:ea typeface="SimSun" panose="02010600030101010101" pitchFamily="2" charset="-122"/>
              </a:rPr>
              <a:t>أ. العدالة الجزائية في المقام الأول (إن لم تكن فقط) مسؤولية الدولة (رومية 13)</a:t>
            </a:r>
            <a:endParaRPr lang="en-US" altLang="zh-CN" sz="3200" b="1" dirty="0">
              <a:solidFill>
                <a:schemeClr val="bg1"/>
              </a:solidFill>
              <a:ea typeface="SimSun" panose="02010600030101010101" pitchFamily="2" charset="-122"/>
            </a:endParaRPr>
          </a:p>
        </p:txBody>
      </p:sp>
    </p:spTree>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ext Box 2">
            <a:extLst>
              <a:ext uri="{FF2B5EF4-FFF2-40B4-BE49-F238E27FC236}">
                <a16:creationId xmlns:a16="http://schemas.microsoft.com/office/drawing/2014/main" id="{BE117019-8A3D-9752-4E94-B1C79BC33DD4}"/>
              </a:ext>
            </a:extLst>
          </p:cNvPr>
          <p:cNvSpPr txBox="1">
            <a:spLocks noChangeArrowheads="1"/>
          </p:cNvSpPr>
          <p:nvPr/>
        </p:nvSpPr>
        <p:spPr bwMode="auto">
          <a:xfrm>
            <a:off x="0" y="1676400"/>
            <a:ext cx="9144000" cy="57943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a:defRPr sz="2400">
                <a:solidFill>
                  <a:schemeClr val="tx1"/>
                </a:solidFill>
                <a:latin typeface="Arial" panose="020B0604020202020204" pitchFamily="34" charset="0"/>
                <a:cs typeface="Arial" panose="020B0604020202020204" pitchFamily="34" charset="0"/>
              </a:defRPr>
            </a:lvl1pPr>
            <a:lvl2pPr marL="914400" indent="-457200">
              <a:defRPr sz="2400">
                <a:solidFill>
                  <a:schemeClr val="tx1"/>
                </a:solidFill>
                <a:latin typeface="Arial" panose="020B0604020202020204" pitchFamily="34" charset="0"/>
                <a:cs typeface="Arial" panose="020B0604020202020204" pitchFamily="34" charset="0"/>
              </a:defRPr>
            </a:lvl2pPr>
            <a:lvl3pPr marL="1371600" indent="-457200">
              <a:defRPr sz="2400">
                <a:solidFill>
                  <a:schemeClr val="tx1"/>
                </a:solidFill>
                <a:latin typeface="Arial" panose="020B0604020202020204" pitchFamily="34" charset="0"/>
                <a:cs typeface="Arial" panose="020B0604020202020204" pitchFamily="34" charset="0"/>
              </a:defRPr>
            </a:lvl3pPr>
            <a:lvl4pPr marL="1828800" indent="-457200">
              <a:defRPr sz="2400">
                <a:solidFill>
                  <a:schemeClr val="tx1"/>
                </a:solidFill>
                <a:latin typeface="Arial" panose="020B0604020202020204" pitchFamily="34" charset="0"/>
                <a:cs typeface="Arial" panose="020B0604020202020204" pitchFamily="34" charset="0"/>
              </a:defRPr>
            </a:lvl4pPr>
            <a:lvl5pPr marL="2286000" indent="-457200">
              <a:defRPr sz="2400">
                <a:solidFill>
                  <a:schemeClr val="tx1"/>
                </a:solidFill>
                <a:latin typeface="Arial" panose="020B0604020202020204" pitchFamily="34" charset="0"/>
                <a:cs typeface="Arial" panose="020B0604020202020204" pitchFamily="34" charset="0"/>
              </a:defRPr>
            </a:lvl5pPr>
            <a:lvl6pPr marL="27432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32004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6576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41148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th-TH" altLang="en-US" sz="3200">
              <a:solidFill>
                <a:schemeClr val="bg1"/>
              </a:solidFill>
            </a:endParaRPr>
          </a:p>
        </p:txBody>
      </p:sp>
      <p:sp>
        <p:nvSpPr>
          <p:cNvPr id="1162243" name="Rectangle 3">
            <a:extLst>
              <a:ext uri="{FF2B5EF4-FFF2-40B4-BE49-F238E27FC236}">
                <a16:creationId xmlns:a16="http://schemas.microsoft.com/office/drawing/2014/main" id="{F15B5E01-C265-DF0D-8C2C-6CAF6DC6A4E7}"/>
              </a:ext>
            </a:extLst>
          </p:cNvPr>
          <p:cNvSpPr>
            <a:spLocks noChangeArrowheads="1"/>
          </p:cNvSpPr>
          <p:nvPr/>
        </p:nvSpPr>
        <p:spPr bwMode="auto">
          <a:xfrm>
            <a:off x="0" y="228600"/>
            <a:ext cx="8991600" cy="2286000"/>
          </a:xfrm>
          <a:prstGeom prst="rect">
            <a:avLst/>
          </a:prstGeom>
          <a:noFill/>
          <a:ln>
            <a:noFill/>
          </a:ln>
          <a:effectLst>
            <a:outerShdw dist="35921" dir="2700000" algn="ctr" rotWithShape="0">
              <a:schemeClr val="tx1"/>
            </a:outerShdw>
          </a:effectLst>
        </p:spPr>
        <p:txBody>
          <a:bodyPr anchor="ctr"/>
          <a:lstStyle>
            <a:lvl1pPr marL="1117600" indent="-1117600" algn="ctr">
              <a:defRPr sz="4400">
                <a:solidFill>
                  <a:schemeClr val="tx2"/>
                </a:solidFill>
                <a:latin typeface="Arial" panose="020B0604020202020204" pitchFamily="34" charset="0"/>
                <a:cs typeface="Arial" panose="020B0604020202020204" pitchFamily="34" charset="0"/>
              </a:defRPr>
            </a:lvl1pPr>
            <a:lvl2pPr marL="1117600" indent="-1117600" algn="ctr">
              <a:defRPr sz="4400">
                <a:solidFill>
                  <a:schemeClr val="tx2"/>
                </a:solidFill>
                <a:latin typeface="Arial" panose="020B0604020202020204" pitchFamily="34" charset="0"/>
                <a:cs typeface="Arial" panose="020B0604020202020204" pitchFamily="34" charset="0"/>
              </a:defRPr>
            </a:lvl2pPr>
            <a:lvl3pPr marL="1117600" indent="-1117600" algn="ctr">
              <a:defRPr sz="4400">
                <a:solidFill>
                  <a:schemeClr val="tx2"/>
                </a:solidFill>
                <a:latin typeface="Arial" panose="020B0604020202020204" pitchFamily="34" charset="0"/>
                <a:cs typeface="Arial" panose="020B0604020202020204" pitchFamily="34" charset="0"/>
              </a:defRPr>
            </a:lvl3pPr>
            <a:lvl4pPr marL="1117600" indent="-1117600" algn="ctr">
              <a:defRPr sz="4400">
                <a:solidFill>
                  <a:schemeClr val="tx2"/>
                </a:solidFill>
                <a:latin typeface="Arial" panose="020B0604020202020204" pitchFamily="34" charset="0"/>
                <a:cs typeface="Arial" panose="020B0604020202020204" pitchFamily="34" charset="0"/>
              </a:defRPr>
            </a:lvl4pPr>
            <a:lvl5pPr marL="1117600" indent="-1117600" algn="ctr">
              <a:defRPr sz="4400">
                <a:solidFill>
                  <a:schemeClr val="tx2"/>
                </a:solidFill>
                <a:latin typeface="Arial" panose="020B0604020202020204" pitchFamily="34" charset="0"/>
                <a:cs typeface="Arial" panose="020B0604020202020204" pitchFamily="34" charset="0"/>
              </a:defRPr>
            </a:lvl5pPr>
            <a:lvl6pPr marL="1574800" indent="-1117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2032000" indent="-1117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2489200" indent="-1117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2946400" indent="-1117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ar-JO" altLang="en-US" sz="46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SimSun" panose="02010600030101010101" pitchFamily="2" charset="-122"/>
                <a:cs typeface="Arial" panose="020B0604020202020204" pitchFamily="34" charset="0"/>
              </a:rPr>
              <a:t>6. العدالة والمسؤولية: الكنيسة أم الدولة أم المواطنون أم المؤمنون؟</a:t>
            </a:r>
            <a:endParaRPr kumimoji="0" lang="en-US" altLang="en-US" sz="46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4819" name="Text Box 4">
            <a:extLst>
              <a:ext uri="{FF2B5EF4-FFF2-40B4-BE49-F238E27FC236}">
                <a16:creationId xmlns:a16="http://schemas.microsoft.com/office/drawing/2014/main" id="{36783303-806A-5DE0-9CEB-102A0FCFABAE}"/>
              </a:ext>
            </a:extLst>
          </p:cNvPr>
          <p:cNvSpPr txBox="1">
            <a:spLocks noChangeArrowheads="1"/>
          </p:cNvSpPr>
          <p:nvPr/>
        </p:nvSpPr>
        <p:spPr bwMode="auto">
          <a:xfrm>
            <a:off x="228600" y="3048000"/>
            <a:ext cx="8686800" cy="2062103"/>
          </a:xfrm>
          <a:prstGeom prst="rect">
            <a:avLst/>
          </a:prstGeom>
          <a:noFill/>
          <a:ln>
            <a:noFill/>
          </a:ln>
          <a:effectLst>
            <a:outerShdw dist="35921" dir="2700000" algn="ctr" rotWithShape="0">
              <a:schemeClr val="tx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a:defRPr sz="2400">
                <a:solidFill>
                  <a:schemeClr val="tx1"/>
                </a:solidFill>
                <a:latin typeface="Arial" panose="020B0604020202020204" pitchFamily="34" charset="0"/>
                <a:cs typeface="Arial" panose="020B0604020202020204" pitchFamily="34" charset="0"/>
              </a:defRPr>
            </a:lvl1pPr>
            <a:lvl2pPr marL="914400" indent="-457200">
              <a:defRPr sz="2400">
                <a:solidFill>
                  <a:schemeClr val="tx1"/>
                </a:solidFill>
                <a:latin typeface="Arial" panose="020B0604020202020204" pitchFamily="34" charset="0"/>
                <a:cs typeface="Arial" panose="020B0604020202020204" pitchFamily="34" charset="0"/>
              </a:defRPr>
            </a:lvl2pPr>
            <a:lvl3pPr marL="1371600" indent="-457200">
              <a:defRPr sz="2400">
                <a:solidFill>
                  <a:schemeClr val="tx1"/>
                </a:solidFill>
                <a:latin typeface="Arial" panose="020B0604020202020204" pitchFamily="34" charset="0"/>
                <a:cs typeface="Arial" panose="020B0604020202020204" pitchFamily="34" charset="0"/>
              </a:defRPr>
            </a:lvl3pPr>
            <a:lvl4pPr marL="1828800" indent="-457200">
              <a:defRPr sz="2400">
                <a:solidFill>
                  <a:schemeClr val="tx1"/>
                </a:solidFill>
                <a:latin typeface="Arial" panose="020B0604020202020204" pitchFamily="34" charset="0"/>
                <a:cs typeface="Arial" panose="020B0604020202020204" pitchFamily="34" charset="0"/>
              </a:defRPr>
            </a:lvl4pPr>
            <a:lvl5pPr marL="2286000" indent="-457200">
              <a:defRPr sz="2400">
                <a:solidFill>
                  <a:schemeClr val="tx1"/>
                </a:solidFill>
                <a:latin typeface="Arial" panose="020B0604020202020204" pitchFamily="34" charset="0"/>
                <a:cs typeface="Arial" panose="020B0604020202020204" pitchFamily="34" charset="0"/>
              </a:defRPr>
            </a:lvl5pPr>
            <a:lvl6pPr marL="27432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32004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6576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41148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360000" marR="0" lvl="0" indent="-360000" algn="r" defTabSz="914400" rtl="1" eaLnBrk="1" fontAlgn="base" latinLnBrk="0" hangingPunct="1">
              <a:lnSpc>
                <a:spcPct val="100000"/>
              </a:lnSpc>
              <a:spcBef>
                <a:spcPct val="0"/>
              </a:spcBef>
              <a:spcAft>
                <a:spcPct val="0"/>
              </a:spcAft>
              <a:buClrTx/>
              <a:buSzTx/>
              <a:buFontTx/>
              <a:buNone/>
              <a:tabLst/>
              <a:defRPr/>
            </a:pPr>
            <a:r>
              <a:rPr kumimoji="0" lang="ar-JO" altLang="zh-CN" sz="3200" b="1" i="0" u="none" strike="noStrike" kern="1200" cap="none" spc="0" normalizeH="0" baseline="0" noProof="0" dirty="0">
                <a:ln>
                  <a:noFill/>
                </a:ln>
                <a:solidFill>
                  <a:schemeClr val="bg1">
                    <a:lumMod val="65000"/>
                  </a:schemeClr>
                </a:solidFill>
                <a:effectLst/>
                <a:uLnTx/>
                <a:uFillTx/>
                <a:latin typeface="Arial" panose="020B0604020202020204" pitchFamily="34" charset="0"/>
                <a:ea typeface="SimSun" panose="02010600030101010101" pitchFamily="2" charset="-122"/>
                <a:cs typeface="Arial" panose="020B0604020202020204" pitchFamily="34" charset="0"/>
              </a:rPr>
              <a:t>أ. العدالة الجزائية في المقام الأول (إن لم تكن فقط) مسؤولية الدولة (رومية 13)</a:t>
            </a:r>
            <a:endParaRPr kumimoji="0" lang="en-US" altLang="zh-CN" sz="3200" b="1" i="0" u="none" strike="noStrike" kern="1200" cap="none" spc="0" normalizeH="0" baseline="0" noProof="0" dirty="0">
              <a:ln>
                <a:noFill/>
              </a:ln>
              <a:solidFill>
                <a:schemeClr val="bg1">
                  <a:lumMod val="65000"/>
                </a:schemeClr>
              </a:solidFill>
              <a:effectLst/>
              <a:uLnTx/>
              <a:uFillTx/>
              <a:latin typeface="Arial" panose="020B0604020202020204" pitchFamily="34" charset="0"/>
              <a:ea typeface="SimSun" panose="02010600030101010101" pitchFamily="2" charset="-122"/>
              <a:cs typeface="Arial" panose="020B0604020202020204" pitchFamily="34" charset="0"/>
            </a:endParaRPr>
          </a:p>
          <a:p>
            <a:pPr marL="540000" indent="-540000" algn="r" rtl="1" eaLnBrk="1" hangingPunct="1"/>
            <a:r>
              <a:rPr lang="ar-JO" altLang="zh-CN" sz="3200" b="1" dirty="0">
                <a:solidFill>
                  <a:schemeClr val="bg1"/>
                </a:solidFill>
                <a:ea typeface="SimSun" panose="02010600030101010101" pitchFamily="2" charset="-122"/>
              </a:rPr>
              <a:t>ب. المؤمنون مسؤولون عن تعزيز العدالة في كل ساحات الحياة التي وضعهم الله فيها</a:t>
            </a:r>
            <a:endParaRPr lang="th-TH" altLang="zh-CN" sz="3200" dirty="0">
              <a:solidFill>
                <a:schemeClr val="bg1"/>
              </a:solidFill>
            </a:endParaRPr>
          </a:p>
        </p:txBody>
      </p:sp>
    </p:spTree>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ext Box 2">
            <a:extLst>
              <a:ext uri="{FF2B5EF4-FFF2-40B4-BE49-F238E27FC236}">
                <a16:creationId xmlns:a16="http://schemas.microsoft.com/office/drawing/2014/main" id="{9A6E1A34-7770-0C8C-5735-C49460FA510C}"/>
              </a:ext>
            </a:extLst>
          </p:cNvPr>
          <p:cNvSpPr txBox="1">
            <a:spLocks noChangeArrowheads="1"/>
          </p:cNvSpPr>
          <p:nvPr/>
        </p:nvSpPr>
        <p:spPr bwMode="auto">
          <a:xfrm>
            <a:off x="0" y="1676400"/>
            <a:ext cx="9144000" cy="57943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a:defRPr sz="2400">
                <a:solidFill>
                  <a:schemeClr val="tx1"/>
                </a:solidFill>
                <a:latin typeface="Arial" panose="020B0604020202020204" pitchFamily="34" charset="0"/>
                <a:cs typeface="Arial" panose="020B0604020202020204" pitchFamily="34" charset="0"/>
              </a:defRPr>
            </a:lvl1pPr>
            <a:lvl2pPr marL="914400" indent="-457200">
              <a:defRPr sz="2400">
                <a:solidFill>
                  <a:schemeClr val="tx1"/>
                </a:solidFill>
                <a:latin typeface="Arial" panose="020B0604020202020204" pitchFamily="34" charset="0"/>
                <a:cs typeface="Arial" panose="020B0604020202020204" pitchFamily="34" charset="0"/>
              </a:defRPr>
            </a:lvl2pPr>
            <a:lvl3pPr marL="1371600" indent="-457200">
              <a:defRPr sz="2400">
                <a:solidFill>
                  <a:schemeClr val="tx1"/>
                </a:solidFill>
                <a:latin typeface="Arial" panose="020B0604020202020204" pitchFamily="34" charset="0"/>
                <a:cs typeface="Arial" panose="020B0604020202020204" pitchFamily="34" charset="0"/>
              </a:defRPr>
            </a:lvl3pPr>
            <a:lvl4pPr marL="1828800" indent="-457200">
              <a:defRPr sz="2400">
                <a:solidFill>
                  <a:schemeClr val="tx1"/>
                </a:solidFill>
                <a:latin typeface="Arial" panose="020B0604020202020204" pitchFamily="34" charset="0"/>
                <a:cs typeface="Arial" panose="020B0604020202020204" pitchFamily="34" charset="0"/>
              </a:defRPr>
            </a:lvl4pPr>
            <a:lvl5pPr marL="2286000" indent="-457200">
              <a:defRPr sz="2400">
                <a:solidFill>
                  <a:schemeClr val="tx1"/>
                </a:solidFill>
                <a:latin typeface="Arial" panose="020B0604020202020204" pitchFamily="34" charset="0"/>
                <a:cs typeface="Arial" panose="020B0604020202020204" pitchFamily="34" charset="0"/>
              </a:defRPr>
            </a:lvl5pPr>
            <a:lvl6pPr marL="27432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32004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6576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41148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th-TH" altLang="en-US" sz="3200">
              <a:solidFill>
                <a:schemeClr val="bg1"/>
              </a:solidFill>
            </a:endParaRPr>
          </a:p>
        </p:txBody>
      </p:sp>
      <p:sp>
        <p:nvSpPr>
          <p:cNvPr id="1163267" name="Rectangle 3">
            <a:extLst>
              <a:ext uri="{FF2B5EF4-FFF2-40B4-BE49-F238E27FC236}">
                <a16:creationId xmlns:a16="http://schemas.microsoft.com/office/drawing/2014/main" id="{04867284-4AFF-8B78-6017-093CE7D382B9}"/>
              </a:ext>
            </a:extLst>
          </p:cNvPr>
          <p:cNvSpPr>
            <a:spLocks noChangeArrowheads="1"/>
          </p:cNvSpPr>
          <p:nvPr/>
        </p:nvSpPr>
        <p:spPr bwMode="auto">
          <a:xfrm>
            <a:off x="0" y="228600"/>
            <a:ext cx="8991600" cy="2286000"/>
          </a:xfrm>
          <a:prstGeom prst="rect">
            <a:avLst/>
          </a:prstGeom>
          <a:noFill/>
          <a:ln>
            <a:noFill/>
          </a:ln>
          <a:effectLst>
            <a:outerShdw dist="35921" dir="2700000" algn="ctr" rotWithShape="0">
              <a:schemeClr val="tx1"/>
            </a:outerShdw>
          </a:effectLst>
        </p:spPr>
        <p:txBody>
          <a:bodyPr anchor="ctr"/>
          <a:lstStyle>
            <a:lvl1pPr marL="1117600" indent="-1117600" algn="ctr">
              <a:defRPr sz="4400">
                <a:solidFill>
                  <a:schemeClr val="tx2"/>
                </a:solidFill>
                <a:latin typeface="Arial" panose="020B0604020202020204" pitchFamily="34" charset="0"/>
                <a:cs typeface="Arial" panose="020B0604020202020204" pitchFamily="34" charset="0"/>
              </a:defRPr>
            </a:lvl1pPr>
            <a:lvl2pPr marL="1117600" indent="-1117600" algn="ctr">
              <a:defRPr sz="4400">
                <a:solidFill>
                  <a:schemeClr val="tx2"/>
                </a:solidFill>
                <a:latin typeface="Arial" panose="020B0604020202020204" pitchFamily="34" charset="0"/>
                <a:cs typeface="Arial" panose="020B0604020202020204" pitchFamily="34" charset="0"/>
              </a:defRPr>
            </a:lvl2pPr>
            <a:lvl3pPr marL="1117600" indent="-1117600" algn="ctr">
              <a:defRPr sz="4400">
                <a:solidFill>
                  <a:schemeClr val="tx2"/>
                </a:solidFill>
                <a:latin typeface="Arial" panose="020B0604020202020204" pitchFamily="34" charset="0"/>
                <a:cs typeface="Arial" panose="020B0604020202020204" pitchFamily="34" charset="0"/>
              </a:defRPr>
            </a:lvl3pPr>
            <a:lvl4pPr marL="1117600" indent="-1117600" algn="ctr">
              <a:defRPr sz="4400">
                <a:solidFill>
                  <a:schemeClr val="tx2"/>
                </a:solidFill>
                <a:latin typeface="Arial" panose="020B0604020202020204" pitchFamily="34" charset="0"/>
                <a:cs typeface="Arial" panose="020B0604020202020204" pitchFamily="34" charset="0"/>
              </a:defRPr>
            </a:lvl4pPr>
            <a:lvl5pPr marL="1117600" indent="-1117600" algn="ctr">
              <a:defRPr sz="4400">
                <a:solidFill>
                  <a:schemeClr val="tx2"/>
                </a:solidFill>
                <a:latin typeface="Arial" panose="020B0604020202020204" pitchFamily="34" charset="0"/>
                <a:cs typeface="Arial" panose="020B0604020202020204" pitchFamily="34" charset="0"/>
              </a:defRPr>
            </a:lvl5pPr>
            <a:lvl6pPr marL="1574800" indent="-1117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2032000" indent="-1117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2489200" indent="-1117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2946400" indent="-1117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ar-JO" altLang="en-US" sz="46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SimSun" panose="02010600030101010101" pitchFamily="2" charset="-122"/>
                <a:cs typeface="Arial" panose="020B0604020202020204" pitchFamily="34" charset="0"/>
              </a:rPr>
              <a:t>6. العدالة والمسؤولية: الكنيسة أم الدولة أم المواطنون أم المؤمنون؟</a:t>
            </a:r>
            <a:endParaRPr kumimoji="0" lang="en-US" altLang="en-US" sz="46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5843" name="Text Box 4">
            <a:extLst>
              <a:ext uri="{FF2B5EF4-FFF2-40B4-BE49-F238E27FC236}">
                <a16:creationId xmlns:a16="http://schemas.microsoft.com/office/drawing/2014/main" id="{FEE5932D-EC0D-527C-E93C-D4EDF61F5418}"/>
              </a:ext>
            </a:extLst>
          </p:cNvPr>
          <p:cNvSpPr txBox="1">
            <a:spLocks noChangeArrowheads="1"/>
          </p:cNvSpPr>
          <p:nvPr/>
        </p:nvSpPr>
        <p:spPr bwMode="auto">
          <a:xfrm>
            <a:off x="228600" y="3048000"/>
            <a:ext cx="8686800" cy="1569660"/>
          </a:xfrm>
          <a:prstGeom prst="rect">
            <a:avLst/>
          </a:prstGeom>
          <a:noFill/>
          <a:ln>
            <a:noFill/>
          </a:ln>
          <a:effectLst>
            <a:outerShdw dist="35921" dir="2700000" algn="ctr" rotWithShape="0">
              <a:schemeClr val="tx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a:defRPr sz="2400">
                <a:solidFill>
                  <a:schemeClr val="tx1"/>
                </a:solidFill>
                <a:latin typeface="Arial" panose="020B0604020202020204" pitchFamily="34" charset="0"/>
                <a:cs typeface="Arial" panose="020B0604020202020204" pitchFamily="34" charset="0"/>
              </a:defRPr>
            </a:lvl1pPr>
            <a:lvl2pPr marL="914400" indent="-457200">
              <a:defRPr sz="2400">
                <a:solidFill>
                  <a:schemeClr val="tx1"/>
                </a:solidFill>
                <a:latin typeface="Arial" panose="020B0604020202020204" pitchFamily="34" charset="0"/>
                <a:cs typeface="Arial" panose="020B0604020202020204" pitchFamily="34" charset="0"/>
              </a:defRPr>
            </a:lvl2pPr>
            <a:lvl3pPr marL="1371600" indent="-457200">
              <a:defRPr sz="2400">
                <a:solidFill>
                  <a:schemeClr val="tx1"/>
                </a:solidFill>
                <a:latin typeface="Arial" panose="020B0604020202020204" pitchFamily="34" charset="0"/>
                <a:cs typeface="Arial" panose="020B0604020202020204" pitchFamily="34" charset="0"/>
              </a:defRPr>
            </a:lvl3pPr>
            <a:lvl4pPr marL="1828800" indent="-457200">
              <a:defRPr sz="2400">
                <a:solidFill>
                  <a:schemeClr val="tx1"/>
                </a:solidFill>
                <a:latin typeface="Arial" panose="020B0604020202020204" pitchFamily="34" charset="0"/>
                <a:cs typeface="Arial" panose="020B0604020202020204" pitchFamily="34" charset="0"/>
              </a:defRPr>
            </a:lvl4pPr>
            <a:lvl5pPr marL="2286000" indent="-457200">
              <a:defRPr sz="2400">
                <a:solidFill>
                  <a:schemeClr val="tx1"/>
                </a:solidFill>
                <a:latin typeface="Arial" panose="020B0604020202020204" pitchFamily="34" charset="0"/>
                <a:cs typeface="Arial" panose="020B0604020202020204" pitchFamily="34" charset="0"/>
              </a:defRPr>
            </a:lvl5pPr>
            <a:lvl6pPr marL="27432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32004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6576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41148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540000" indent="-540000" algn="r" rtl="1" eaLnBrk="1" hangingPunct="1"/>
            <a:r>
              <a:rPr lang="ar-JO" altLang="zh-CN" sz="3200" b="1" dirty="0">
                <a:solidFill>
                  <a:schemeClr val="bg1"/>
                </a:solidFill>
                <a:ea typeface="SimSun" panose="02010600030101010101" pitchFamily="2" charset="-122"/>
              </a:rPr>
              <a:t>ت. يجب على المؤمنين أن يكونوا حذرين بخصوص منح الكثير من السلطة ووضع توقعات عالية جداً على الدولة لإدارة العدالة.</a:t>
            </a:r>
            <a:endParaRPr lang="en-US" altLang="zh-CN" sz="3200" b="1" dirty="0">
              <a:solidFill>
                <a:schemeClr val="bg1"/>
              </a:solidFill>
              <a:ea typeface="SimSun" panose="02010600030101010101" pitchFamily="2" charset="-122"/>
            </a:endParaRPr>
          </a:p>
        </p:txBody>
      </p:sp>
    </p:spTree>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ext Box 2">
            <a:extLst>
              <a:ext uri="{FF2B5EF4-FFF2-40B4-BE49-F238E27FC236}">
                <a16:creationId xmlns:a16="http://schemas.microsoft.com/office/drawing/2014/main" id="{7AD112C6-2240-0F3E-86FC-3CAD67585C8B}"/>
              </a:ext>
            </a:extLst>
          </p:cNvPr>
          <p:cNvSpPr txBox="1">
            <a:spLocks noChangeArrowheads="1"/>
          </p:cNvSpPr>
          <p:nvPr/>
        </p:nvSpPr>
        <p:spPr bwMode="auto">
          <a:xfrm>
            <a:off x="0" y="1676400"/>
            <a:ext cx="9144000" cy="57943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a:defRPr sz="2400">
                <a:solidFill>
                  <a:schemeClr val="tx1"/>
                </a:solidFill>
                <a:latin typeface="Arial" panose="020B0604020202020204" pitchFamily="34" charset="0"/>
                <a:cs typeface="Arial" panose="020B0604020202020204" pitchFamily="34" charset="0"/>
              </a:defRPr>
            </a:lvl1pPr>
            <a:lvl2pPr marL="914400" indent="-457200">
              <a:defRPr sz="2400">
                <a:solidFill>
                  <a:schemeClr val="tx1"/>
                </a:solidFill>
                <a:latin typeface="Arial" panose="020B0604020202020204" pitchFamily="34" charset="0"/>
                <a:cs typeface="Arial" panose="020B0604020202020204" pitchFamily="34" charset="0"/>
              </a:defRPr>
            </a:lvl2pPr>
            <a:lvl3pPr marL="1371600" indent="-457200">
              <a:defRPr sz="2400">
                <a:solidFill>
                  <a:schemeClr val="tx1"/>
                </a:solidFill>
                <a:latin typeface="Arial" panose="020B0604020202020204" pitchFamily="34" charset="0"/>
                <a:cs typeface="Arial" panose="020B0604020202020204" pitchFamily="34" charset="0"/>
              </a:defRPr>
            </a:lvl3pPr>
            <a:lvl4pPr marL="1828800" indent="-457200">
              <a:defRPr sz="2400">
                <a:solidFill>
                  <a:schemeClr val="tx1"/>
                </a:solidFill>
                <a:latin typeface="Arial" panose="020B0604020202020204" pitchFamily="34" charset="0"/>
                <a:cs typeface="Arial" panose="020B0604020202020204" pitchFamily="34" charset="0"/>
              </a:defRPr>
            </a:lvl4pPr>
            <a:lvl5pPr marL="2286000" indent="-457200">
              <a:defRPr sz="2400">
                <a:solidFill>
                  <a:schemeClr val="tx1"/>
                </a:solidFill>
                <a:latin typeface="Arial" panose="020B0604020202020204" pitchFamily="34" charset="0"/>
                <a:cs typeface="Arial" panose="020B0604020202020204" pitchFamily="34" charset="0"/>
              </a:defRPr>
            </a:lvl5pPr>
            <a:lvl6pPr marL="27432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32004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6576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41148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th-TH" altLang="en-US" sz="3200">
              <a:solidFill>
                <a:schemeClr val="bg1"/>
              </a:solidFill>
            </a:endParaRPr>
          </a:p>
        </p:txBody>
      </p:sp>
      <p:sp>
        <p:nvSpPr>
          <p:cNvPr id="1164291" name="Rectangle 3">
            <a:extLst>
              <a:ext uri="{FF2B5EF4-FFF2-40B4-BE49-F238E27FC236}">
                <a16:creationId xmlns:a16="http://schemas.microsoft.com/office/drawing/2014/main" id="{0DDCAFFD-6EC2-A78E-56FF-D01EE2355188}"/>
              </a:ext>
            </a:extLst>
          </p:cNvPr>
          <p:cNvSpPr>
            <a:spLocks noChangeArrowheads="1"/>
          </p:cNvSpPr>
          <p:nvPr/>
        </p:nvSpPr>
        <p:spPr bwMode="auto">
          <a:xfrm>
            <a:off x="0" y="228600"/>
            <a:ext cx="8991600" cy="2286000"/>
          </a:xfrm>
          <a:prstGeom prst="rect">
            <a:avLst/>
          </a:prstGeom>
          <a:noFill/>
          <a:ln>
            <a:noFill/>
          </a:ln>
          <a:effectLst>
            <a:outerShdw dist="35921" dir="2700000" algn="ctr" rotWithShape="0">
              <a:schemeClr val="tx1"/>
            </a:outerShdw>
          </a:effectLst>
        </p:spPr>
        <p:txBody>
          <a:bodyPr anchor="ctr"/>
          <a:lstStyle>
            <a:lvl1pPr marL="1117600" indent="-1117600" algn="ctr">
              <a:defRPr sz="4400">
                <a:solidFill>
                  <a:schemeClr val="tx2"/>
                </a:solidFill>
                <a:latin typeface="Arial" panose="020B0604020202020204" pitchFamily="34" charset="0"/>
                <a:cs typeface="Arial" panose="020B0604020202020204" pitchFamily="34" charset="0"/>
              </a:defRPr>
            </a:lvl1pPr>
            <a:lvl2pPr marL="1117600" indent="-1117600" algn="ctr">
              <a:defRPr sz="4400">
                <a:solidFill>
                  <a:schemeClr val="tx2"/>
                </a:solidFill>
                <a:latin typeface="Arial" panose="020B0604020202020204" pitchFamily="34" charset="0"/>
                <a:cs typeface="Arial" panose="020B0604020202020204" pitchFamily="34" charset="0"/>
              </a:defRPr>
            </a:lvl2pPr>
            <a:lvl3pPr marL="1117600" indent="-1117600" algn="ctr">
              <a:defRPr sz="4400">
                <a:solidFill>
                  <a:schemeClr val="tx2"/>
                </a:solidFill>
                <a:latin typeface="Arial" panose="020B0604020202020204" pitchFamily="34" charset="0"/>
                <a:cs typeface="Arial" panose="020B0604020202020204" pitchFamily="34" charset="0"/>
              </a:defRPr>
            </a:lvl3pPr>
            <a:lvl4pPr marL="1117600" indent="-1117600" algn="ctr">
              <a:defRPr sz="4400">
                <a:solidFill>
                  <a:schemeClr val="tx2"/>
                </a:solidFill>
                <a:latin typeface="Arial" panose="020B0604020202020204" pitchFamily="34" charset="0"/>
                <a:cs typeface="Arial" panose="020B0604020202020204" pitchFamily="34" charset="0"/>
              </a:defRPr>
            </a:lvl4pPr>
            <a:lvl5pPr marL="1117600" indent="-1117600" algn="ctr">
              <a:defRPr sz="4400">
                <a:solidFill>
                  <a:schemeClr val="tx2"/>
                </a:solidFill>
                <a:latin typeface="Arial" panose="020B0604020202020204" pitchFamily="34" charset="0"/>
                <a:cs typeface="Arial" panose="020B0604020202020204" pitchFamily="34" charset="0"/>
              </a:defRPr>
            </a:lvl5pPr>
            <a:lvl6pPr marL="1574800" indent="-1117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2032000" indent="-1117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2489200" indent="-1117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2946400" indent="-1117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ar-JO" altLang="en-US" sz="46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SimSun" panose="02010600030101010101" pitchFamily="2" charset="-122"/>
                <a:cs typeface="Arial" panose="020B0604020202020204" pitchFamily="34" charset="0"/>
              </a:rPr>
              <a:t>6. العدالة والمسؤولية: الكنيسة أم الدولة أم المواطنون أم المؤمنون؟</a:t>
            </a:r>
            <a:endParaRPr kumimoji="0" lang="en-US" altLang="en-US" sz="46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36867" name="Text Box 4">
            <a:extLst>
              <a:ext uri="{FF2B5EF4-FFF2-40B4-BE49-F238E27FC236}">
                <a16:creationId xmlns:a16="http://schemas.microsoft.com/office/drawing/2014/main" id="{8B682853-4136-83D9-BCEC-8174D4EF6394}"/>
              </a:ext>
            </a:extLst>
          </p:cNvPr>
          <p:cNvSpPr txBox="1">
            <a:spLocks noChangeArrowheads="1"/>
          </p:cNvSpPr>
          <p:nvPr/>
        </p:nvSpPr>
        <p:spPr bwMode="auto">
          <a:xfrm>
            <a:off x="228600" y="3048000"/>
            <a:ext cx="8686800" cy="2062103"/>
          </a:xfrm>
          <a:prstGeom prst="rect">
            <a:avLst/>
          </a:prstGeom>
          <a:noFill/>
          <a:ln>
            <a:noFill/>
          </a:ln>
          <a:effectLst>
            <a:outerShdw dist="35921" dir="2700000" algn="ctr" rotWithShape="0">
              <a:schemeClr val="tx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a:defRPr sz="2400">
                <a:solidFill>
                  <a:schemeClr val="tx1"/>
                </a:solidFill>
                <a:latin typeface="Arial" panose="020B0604020202020204" pitchFamily="34" charset="0"/>
                <a:cs typeface="Arial" panose="020B0604020202020204" pitchFamily="34" charset="0"/>
              </a:defRPr>
            </a:lvl1pPr>
            <a:lvl2pPr marL="914400" indent="-457200">
              <a:defRPr sz="2400">
                <a:solidFill>
                  <a:schemeClr val="tx1"/>
                </a:solidFill>
                <a:latin typeface="Arial" panose="020B0604020202020204" pitchFamily="34" charset="0"/>
                <a:cs typeface="Arial" panose="020B0604020202020204" pitchFamily="34" charset="0"/>
              </a:defRPr>
            </a:lvl2pPr>
            <a:lvl3pPr marL="1371600" indent="-457200">
              <a:defRPr sz="2400">
                <a:solidFill>
                  <a:schemeClr val="tx1"/>
                </a:solidFill>
                <a:latin typeface="Arial" panose="020B0604020202020204" pitchFamily="34" charset="0"/>
                <a:cs typeface="Arial" panose="020B0604020202020204" pitchFamily="34" charset="0"/>
              </a:defRPr>
            </a:lvl3pPr>
            <a:lvl4pPr marL="1828800" indent="-457200">
              <a:defRPr sz="2400">
                <a:solidFill>
                  <a:schemeClr val="tx1"/>
                </a:solidFill>
                <a:latin typeface="Arial" panose="020B0604020202020204" pitchFamily="34" charset="0"/>
                <a:cs typeface="Arial" panose="020B0604020202020204" pitchFamily="34" charset="0"/>
              </a:defRPr>
            </a:lvl4pPr>
            <a:lvl5pPr marL="2286000" indent="-457200">
              <a:defRPr sz="2400">
                <a:solidFill>
                  <a:schemeClr val="tx1"/>
                </a:solidFill>
                <a:latin typeface="Arial" panose="020B0604020202020204" pitchFamily="34" charset="0"/>
                <a:cs typeface="Arial" panose="020B0604020202020204" pitchFamily="34" charset="0"/>
              </a:defRPr>
            </a:lvl5pPr>
            <a:lvl6pPr marL="27432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32004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6576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41148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540000" marR="0" lvl="0" indent="-540000" algn="r" defTabSz="914400" rtl="1" eaLnBrk="1" fontAlgn="base" latinLnBrk="0" hangingPunct="1">
              <a:lnSpc>
                <a:spcPct val="100000"/>
              </a:lnSpc>
              <a:spcBef>
                <a:spcPct val="0"/>
              </a:spcBef>
              <a:spcAft>
                <a:spcPct val="0"/>
              </a:spcAft>
              <a:buClrTx/>
              <a:buSzTx/>
              <a:buFontTx/>
              <a:buNone/>
              <a:tabLst/>
              <a:defRPr/>
            </a:pPr>
            <a:r>
              <a:rPr kumimoji="0" lang="ar-JO" altLang="zh-CN" sz="3200" b="1" u="none" strike="noStrike" kern="1200" cap="none" spc="0" normalizeH="0" baseline="0" noProof="0" dirty="0">
                <a:ln>
                  <a:noFill/>
                </a:ln>
                <a:solidFill>
                  <a:schemeClr val="bg1">
                    <a:lumMod val="65000"/>
                  </a:schemeClr>
                </a:solidFill>
                <a:effectLst/>
                <a:uLnTx/>
                <a:uFillTx/>
                <a:latin typeface="Arial" panose="020B0604020202020204" pitchFamily="34" charset="0"/>
                <a:ea typeface="SimSun" panose="02010600030101010101" pitchFamily="2" charset="-122"/>
                <a:cs typeface="Arial" panose="020B0604020202020204" pitchFamily="34" charset="0"/>
              </a:rPr>
              <a:t>ت. يجب على المؤمنين أن يكونوا حذرين بخصوص منح الكثير من السلطة ووضع توقعات عالية جداً على الدولة لإدارة العدالة.</a:t>
            </a:r>
            <a:endParaRPr kumimoji="0" lang="en-US" altLang="zh-CN" sz="3200" b="1" u="none" strike="noStrike" kern="1200" cap="none" spc="0" normalizeH="0" baseline="0" noProof="0" dirty="0">
              <a:ln>
                <a:noFill/>
              </a:ln>
              <a:solidFill>
                <a:schemeClr val="bg1">
                  <a:lumMod val="65000"/>
                </a:schemeClr>
              </a:solidFill>
              <a:effectLst/>
              <a:uLnTx/>
              <a:uFillTx/>
              <a:latin typeface="Arial" panose="020B0604020202020204" pitchFamily="34" charset="0"/>
              <a:ea typeface="SimSun" panose="02010600030101010101" pitchFamily="2" charset="-122"/>
              <a:cs typeface="Arial" panose="020B0604020202020204" pitchFamily="34" charset="0"/>
            </a:endParaRPr>
          </a:p>
          <a:p>
            <a:pPr marL="0" indent="0" algn="r" rtl="1" eaLnBrk="1" hangingPunct="1"/>
            <a:r>
              <a:rPr lang="ar-JO" altLang="zh-CN" sz="3200" b="1" dirty="0">
                <a:solidFill>
                  <a:schemeClr val="bg1"/>
                </a:solidFill>
                <a:ea typeface="SimSun" panose="02010600030101010101" pitchFamily="2" charset="-122"/>
              </a:rPr>
              <a:t>ث. كلا وجهات النظر حول العدالة في الدولة والكنيسة</a:t>
            </a:r>
            <a:endParaRPr lang="th-TH" altLang="zh-CN" sz="3200" dirty="0">
              <a:solidFill>
                <a:schemeClr val="bg1"/>
              </a:solidFill>
            </a:endParaRPr>
          </a:p>
        </p:txBody>
      </p:sp>
    </p:spTree>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34604" name="Group 12">
            <a:extLst>
              <a:ext uri="{FF2B5EF4-FFF2-40B4-BE49-F238E27FC236}">
                <a16:creationId xmlns:a16="http://schemas.microsoft.com/office/drawing/2014/main" id="{A4DB707F-7782-E1B7-9A12-973D477B9BD6}"/>
              </a:ext>
            </a:extLst>
          </p:cNvPr>
          <p:cNvGraphicFramePr>
            <a:graphicFrameLocks noGrp="1"/>
          </p:cNvGraphicFramePr>
          <p:nvPr>
            <p:ph idx="1"/>
            <p:extLst>
              <p:ext uri="{D42A27DB-BD31-4B8C-83A1-F6EECF244321}">
                <p14:modId xmlns:p14="http://schemas.microsoft.com/office/powerpoint/2010/main" val="1681523997"/>
              </p:ext>
            </p:extLst>
          </p:nvPr>
        </p:nvGraphicFramePr>
        <p:xfrm>
          <a:off x="228600" y="987425"/>
          <a:ext cx="8686800" cy="4575175"/>
        </p:xfrm>
        <a:graphic>
          <a:graphicData uri="http://schemas.openxmlformats.org/drawingml/2006/table">
            <a:tbl>
              <a:tblPr/>
              <a:tblGrid>
                <a:gridCol w="8686800">
                  <a:extLst>
                    <a:ext uri="{9D8B030D-6E8A-4147-A177-3AD203B41FA5}">
                      <a16:colId xmlns:a16="http://schemas.microsoft.com/office/drawing/2014/main" val="20000"/>
                    </a:ext>
                  </a:extLst>
                </a:gridCol>
              </a:tblGrid>
              <a:tr h="4575175">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20000"/>
                        </a:spcBef>
                        <a:spcAft>
                          <a:spcPct val="0"/>
                        </a:spcAft>
                        <a:buClrTx/>
                        <a:buSzTx/>
                        <a:buFontTx/>
                        <a:buNone/>
                        <a:tabLst/>
                      </a:pPr>
                      <a:r>
                        <a:rPr kumimoji="0" lang="ar-JO" altLang="zh-CN" sz="2800" b="1" i="0" u="none" strike="noStrike" cap="none" normalizeH="0" baseline="0" dirty="0">
                          <a:ln>
                            <a:noFill/>
                          </a:ln>
                          <a:solidFill>
                            <a:srgbClr val="FFFF00"/>
                          </a:solidFill>
                          <a:effectLst/>
                          <a:latin typeface="Arial" panose="020B0604020202020204" pitchFamily="34" charset="0"/>
                          <a:ea typeface="SimSun" panose="02010600030101010101" pitchFamily="2" charset="-122"/>
                          <a:cs typeface="Arial" panose="020B0604020202020204" pitchFamily="34" charset="0"/>
                        </a:rPr>
                        <a:t>في حين يجب على الأفراد والكنائس أن يلعبوا دوراً في العدالة التوزيعية، وبينما يجب على المسيحيين أن يكونوا حذرين فيما يتعلق بدولة شاملة، فإن الدولة لها دور مهم تلعبه في تحقيق مجتمع عادل. . . . إن جعل العدالة مجالاً للحكومة وحدها يعني إلغاء المسؤولية الشخصية وتوقع الكثير من هذه المؤسسة الضرورية، ولكنها ساقطة.</a:t>
                      </a:r>
                      <a:endParaRPr kumimoji="0" lang="en-US" altLang="zh-CN" sz="2800" b="1" i="0" u="none" strike="noStrike" cap="none" normalizeH="0" baseline="0" dirty="0">
                        <a:ln>
                          <a:noFill/>
                        </a:ln>
                        <a:solidFill>
                          <a:srgbClr val="FFFF00"/>
                        </a:solidFill>
                        <a:effectLst/>
                        <a:latin typeface="Arial" panose="020B0604020202020204" pitchFamily="34" charset="0"/>
                        <a:ea typeface="SimSun" panose="02010600030101010101" pitchFamily="2" charset="-122"/>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zh-CN" sz="2800" b="1" i="0" u="none" strike="noStrike" cap="none" normalizeH="0" baseline="0" dirty="0">
                        <a:ln>
                          <a:noFill/>
                        </a:ln>
                        <a:solidFill>
                          <a:schemeClr val="bg1"/>
                        </a:solidFill>
                        <a:effectLst/>
                        <a:latin typeface="Arial" panose="020B0604020202020204" pitchFamily="34" charset="0"/>
                        <a:ea typeface="SimSun" panose="02010600030101010101" pitchFamily="2" charset="-122"/>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ar-JO" altLang="zh-CN" sz="2400" b="1" i="0" u="none" strike="noStrike" cap="none" normalizeH="0" baseline="0" dirty="0">
                          <a:ln>
                            <a:noFill/>
                          </a:ln>
                          <a:solidFill>
                            <a:srgbClr val="FFFF00"/>
                          </a:solidFill>
                          <a:effectLst/>
                          <a:latin typeface="Arial" panose="020B0604020202020204" pitchFamily="34" charset="0"/>
                          <a:ea typeface="SimSun" panose="02010600030101010101" pitchFamily="2" charset="-122"/>
                          <a:cs typeface="Arial" panose="020B0604020202020204" pitchFamily="34" charset="0"/>
                        </a:rPr>
                        <a:t>دينيس ب. هولينجر، اختيار الخير، 236</a:t>
                      </a:r>
                      <a:endParaRPr kumimoji="0" lang="en-US" altLang="en-US" sz="2400" b="1" i="0" u="none" strike="noStrike" cap="none" normalizeH="0" baseline="0" dirty="0">
                        <a:ln>
                          <a:noFill/>
                        </a:ln>
                        <a:solidFill>
                          <a:srgbClr val="FFFF00"/>
                        </a:solidFill>
                        <a:effectLst/>
                        <a:latin typeface="Arial" panose="020B0604020202020204" pitchFamily="34" charset="0"/>
                        <a:ea typeface="SimSun" panose="02010600030101010101" pitchFamily="2" charset="-122"/>
                        <a:cs typeface="Arial" panose="020B0604020202020204" pitchFamily="34" charset="0"/>
                      </a:endParaRPr>
                    </a:p>
                  </a:txBody>
                  <a:tcPr marT="45722" marB="45722"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Tree>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29" name="Rectangle 9">
            <a:extLst>
              <a:ext uri="{FF2B5EF4-FFF2-40B4-BE49-F238E27FC236}">
                <a16:creationId xmlns:a16="http://schemas.microsoft.com/office/drawing/2014/main" id="{C5026165-2933-7400-BB56-6CE0615AA2EC}"/>
              </a:ext>
            </a:extLst>
          </p:cNvPr>
          <p:cNvSpPr>
            <a:spLocks noChangeArrowheads="1"/>
          </p:cNvSpPr>
          <p:nvPr/>
        </p:nvSpPr>
        <p:spPr bwMode="auto">
          <a:xfrm>
            <a:off x="0" y="457200"/>
            <a:ext cx="9144000" cy="5562600"/>
          </a:xfrm>
          <a:prstGeom prst="rect">
            <a:avLst/>
          </a:prstGeom>
          <a:noFill/>
          <a:ln>
            <a:noFill/>
          </a:ln>
          <a:effectLst/>
        </p:spPr>
        <p:txBody>
          <a:bodyPr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eaLnBrk="1" hangingPunct="1">
              <a:defRPr/>
            </a:pPr>
            <a:r>
              <a:rPr lang="ar-JO" altLang="en-US" sz="5000" b="1" dirty="0">
                <a:solidFill>
                  <a:schemeClr val="bg1"/>
                </a:solidFill>
                <a:effectLst>
                  <a:outerShdw blurRad="38100" dist="38100" dir="2700000" algn="tl">
                    <a:srgbClr val="000000"/>
                  </a:outerShdw>
                </a:effectLst>
              </a:rPr>
              <a:t>7. خلاصة وتطبيق: </a:t>
            </a:r>
          </a:p>
          <a:p>
            <a:pPr eaLnBrk="1" hangingPunct="1">
              <a:defRPr/>
            </a:pPr>
            <a:r>
              <a:rPr lang="ar-JO" altLang="en-US" sz="5000" b="1" dirty="0">
                <a:solidFill>
                  <a:schemeClr val="bg1"/>
                </a:solidFill>
                <a:effectLst>
                  <a:outerShdw blurRad="38100" dist="38100" dir="2700000" algn="tl">
                    <a:srgbClr val="000000"/>
                  </a:outerShdw>
                </a:effectLst>
              </a:rPr>
              <a:t>دراسة حالة مساعدة </a:t>
            </a:r>
          </a:p>
          <a:p>
            <a:pPr eaLnBrk="1" hangingPunct="1">
              <a:defRPr/>
            </a:pPr>
            <a:r>
              <a:rPr lang="ar-JO" altLang="en-US" sz="5000" b="1" dirty="0">
                <a:solidFill>
                  <a:schemeClr val="bg1"/>
                </a:solidFill>
                <a:effectLst>
                  <a:outerShdw blurRad="38100" dist="38100" dir="2700000" algn="tl">
                    <a:srgbClr val="000000"/>
                  </a:outerShdw>
                </a:effectLst>
              </a:rPr>
              <a:t>العمال الأجانب المحرومين</a:t>
            </a:r>
            <a:endParaRPr lang="en-US" altLang="en-US" sz="5000" b="1" dirty="0">
              <a:solidFill>
                <a:schemeClr val="bg1"/>
              </a:solidFill>
              <a:effectLst>
                <a:outerShdw blurRad="38100" dist="38100" dir="2700000" algn="tl">
                  <a:srgbClr val="000000"/>
                </a:outerShdw>
              </a:effectLst>
            </a:endParaRPr>
          </a:p>
        </p:txBody>
      </p:sp>
    </p:spTree>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0" y="1417643"/>
            <a:ext cx="2678874" cy="2522151"/>
          </a:xfrm>
        </p:spPr>
        <p:txBody>
          <a:bodyPr/>
          <a:lstStyle/>
          <a:p>
            <a:pPr algn="r"/>
            <a:r>
              <a:rPr lang="en-US" dirty="0"/>
              <a:t>Black</a:t>
            </a:r>
          </a:p>
        </p:txBody>
      </p:sp>
    </p:spTree>
    <p:extLst>
      <p:ext uri="{BB962C8B-B14F-4D97-AF65-F5344CB8AC3E}">
        <p14:creationId xmlns:p14="http://schemas.microsoft.com/office/powerpoint/2010/main" val="4262323091"/>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ar-JO" sz="3200" b="1" dirty="0">
                <a:solidFill>
                  <a:srgbClr val="FFFFFF"/>
                </a:solidFill>
                <a:effectLst/>
                <a:latin typeface="Arial" panose="020B0604020202020204" pitchFamily="34" charset="0"/>
                <a:ea typeface="ＭＳ Ｐゴシック" charset="0"/>
                <a:cs typeface="Arial" panose="020B0604020202020204" pitchFamily="34" charset="0"/>
              </a:rPr>
              <a:t>النظرة العالمية</a:t>
            </a:r>
            <a:r>
              <a:rPr lang="en-US" sz="3200" b="1" dirty="0">
                <a:solidFill>
                  <a:srgbClr val="FFFFFF"/>
                </a:solidFill>
                <a:effectLst/>
                <a:latin typeface="Arial" panose="020B0604020202020204" pitchFamily="34" charset="0"/>
                <a:ea typeface="ＭＳ Ｐゴシック" charset="0"/>
                <a:cs typeface="Arial" panose="020B0604020202020204" pitchFamily="34" charset="0"/>
              </a:rPr>
              <a:t> at BibleStudyDownloads.org</a:t>
            </a: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1430" tIns="45715" rIns="91430" bIns="4571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300" rtl="0" eaLnBrk="1" fontAlgn="base" latinLnBrk="0" hangingPunct="1">
              <a:lnSpc>
                <a:spcPct val="100000"/>
              </a:lnSpc>
              <a:spcBef>
                <a:spcPct val="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أحصل على هذا العرض التقديمي مجاناً</a:t>
            </a:r>
            <a:endParaRPr kumimoji="0" lang="en-US" sz="14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2" y="636982"/>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409798843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3">
            <a:extLst>
              <a:ext uri="{FF2B5EF4-FFF2-40B4-BE49-F238E27FC236}">
                <a16:creationId xmlns:a16="http://schemas.microsoft.com/office/drawing/2014/main" id="{6D01AA6B-A066-DBC0-6BE6-7BB3C1AAC5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11111"/>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6" name="Text Box 3">
            <a:extLst>
              <a:ext uri="{FF2B5EF4-FFF2-40B4-BE49-F238E27FC236}">
                <a16:creationId xmlns:a16="http://schemas.microsoft.com/office/drawing/2014/main" id="{7A2C9DA7-E547-65D0-67CF-4DFCBFBE4E6F}"/>
              </a:ext>
            </a:extLst>
          </p:cNvPr>
          <p:cNvSpPr txBox="1">
            <a:spLocks noChangeArrowheads="1"/>
          </p:cNvSpPr>
          <p:nvPr/>
        </p:nvSpPr>
        <p:spPr bwMode="auto">
          <a:xfrm>
            <a:off x="0" y="1676400"/>
            <a:ext cx="9144000" cy="57943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a:defRPr sz="2400">
                <a:solidFill>
                  <a:schemeClr val="tx1"/>
                </a:solidFill>
                <a:latin typeface="Arial" panose="020B0604020202020204" pitchFamily="34" charset="0"/>
                <a:cs typeface="Arial" panose="020B0604020202020204" pitchFamily="34" charset="0"/>
              </a:defRPr>
            </a:lvl1pPr>
            <a:lvl2pPr marL="914400" indent="-457200">
              <a:defRPr sz="2400">
                <a:solidFill>
                  <a:schemeClr val="tx1"/>
                </a:solidFill>
                <a:latin typeface="Arial" panose="020B0604020202020204" pitchFamily="34" charset="0"/>
                <a:cs typeface="Arial" panose="020B0604020202020204" pitchFamily="34" charset="0"/>
              </a:defRPr>
            </a:lvl2pPr>
            <a:lvl3pPr marL="1371600" indent="-457200">
              <a:defRPr sz="2400">
                <a:solidFill>
                  <a:schemeClr val="tx1"/>
                </a:solidFill>
                <a:latin typeface="Arial" panose="020B0604020202020204" pitchFamily="34" charset="0"/>
                <a:cs typeface="Arial" panose="020B0604020202020204" pitchFamily="34" charset="0"/>
              </a:defRPr>
            </a:lvl3pPr>
            <a:lvl4pPr marL="1828800" indent="-457200">
              <a:defRPr sz="2400">
                <a:solidFill>
                  <a:schemeClr val="tx1"/>
                </a:solidFill>
                <a:latin typeface="Arial" panose="020B0604020202020204" pitchFamily="34" charset="0"/>
                <a:cs typeface="Arial" panose="020B0604020202020204" pitchFamily="34" charset="0"/>
              </a:defRPr>
            </a:lvl4pPr>
            <a:lvl5pPr marL="2286000" indent="-457200">
              <a:defRPr sz="2400">
                <a:solidFill>
                  <a:schemeClr val="tx1"/>
                </a:solidFill>
                <a:latin typeface="Arial" panose="020B0604020202020204" pitchFamily="34" charset="0"/>
                <a:cs typeface="Arial" panose="020B0604020202020204" pitchFamily="34" charset="0"/>
              </a:defRPr>
            </a:lvl5pPr>
            <a:lvl6pPr marL="27432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32004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6576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41148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th-TH" altLang="en-US" sz="3200">
              <a:solidFill>
                <a:schemeClr val="bg1"/>
              </a:solidFill>
            </a:endParaRPr>
          </a:p>
        </p:txBody>
      </p:sp>
      <p:sp>
        <p:nvSpPr>
          <p:cNvPr id="574474" name="Rectangle 10">
            <a:extLst>
              <a:ext uri="{FF2B5EF4-FFF2-40B4-BE49-F238E27FC236}">
                <a16:creationId xmlns:a16="http://schemas.microsoft.com/office/drawing/2014/main" id="{59F49213-49E8-234A-E391-0E4AFC0E79DD}"/>
              </a:ext>
            </a:extLst>
          </p:cNvPr>
          <p:cNvSpPr>
            <a:spLocks noChangeArrowheads="1"/>
          </p:cNvSpPr>
          <p:nvPr/>
        </p:nvSpPr>
        <p:spPr bwMode="auto">
          <a:xfrm>
            <a:off x="0" y="1219200"/>
            <a:ext cx="9144000" cy="2209800"/>
          </a:xfrm>
          <a:prstGeom prst="rect">
            <a:avLst/>
          </a:prstGeom>
          <a:noFill/>
          <a:ln>
            <a:noFill/>
          </a:ln>
          <a:effectLst>
            <a:outerShdw dist="35921" dir="2700000" algn="ctr" rotWithShape="0">
              <a:schemeClr val="tx1"/>
            </a:outerShdw>
          </a:effectLst>
        </p:spPr>
        <p:txBody>
          <a:bodyPr anchor="ctr"/>
          <a:lstStyle>
            <a:lvl1pPr marL="1117600" indent="-1117600" algn="ctr">
              <a:defRPr sz="4400">
                <a:solidFill>
                  <a:schemeClr val="tx2"/>
                </a:solidFill>
                <a:latin typeface="Arial" panose="020B0604020202020204" pitchFamily="34" charset="0"/>
                <a:cs typeface="Arial" panose="020B0604020202020204" pitchFamily="34" charset="0"/>
              </a:defRPr>
            </a:lvl1pPr>
            <a:lvl2pPr marL="1117600" indent="-1117600" algn="ctr">
              <a:defRPr sz="4400">
                <a:solidFill>
                  <a:schemeClr val="tx2"/>
                </a:solidFill>
                <a:latin typeface="Arial" panose="020B0604020202020204" pitchFamily="34" charset="0"/>
                <a:cs typeface="Arial" panose="020B0604020202020204" pitchFamily="34" charset="0"/>
              </a:defRPr>
            </a:lvl2pPr>
            <a:lvl3pPr marL="1117600" indent="-1117600" algn="ctr">
              <a:defRPr sz="4400">
                <a:solidFill>
                  <a:schemeClr val="tx2"/>
                </a:solidFill>
                <a:latin typeface="Arial" panose="020B0604020202020204" pitchFamily="34" charset="0"/>
                <a:cs typeface="Arial" panose="020B0604020202020204" pitchFamily="34" charset="0"/>
              </a:defRPr>
            </a:lvl3pPr>
            <a:lvl4pPr marL="1117600" indent="-1117600" algn="ctr">
              <a:defRPr sz="4400">
                <a:solidFill>
                  <a:schemeClr val="tx2"/>
                </a:solidFill>
                <a:latin typeface="Arial" panose="020B0604020202020204" pitchFamily="34" charset="0"/>
                <a:cs typeface="Arial" panose="020B0604020202020204" pitchFamily="34" charset="0"/>
              </a:defRPr>
            </a:lvl4pPr>
            <a:lvl5pPr marL="1117600" indent="-1117600" algn="ctr">
              <a:defRPr sz="4400">
                <a:solidFill>
                  <a:schemeClr val="tx2"/>
                </a:solidFill>
                <a:latin typeface="Arial" panose="020B0604020202020204" pitchFamily="34" charset="0"/>
                <a:cs typeface="Arial" panose="020B0604020202020204" pitchFamily="34" charset="0"/>
              </a:defRPr>
            </a:lvl5pPr>
            <a:lvl6pPr marL="1574800" indent="-1117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2032000" indent="-1117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2489200" indent="-1117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2946400" indent="-1117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marL="0" indent="0" eaLnBrk="1" hangingPunct="1">
              <a:defRPr/>
            </a:pPr>
            <a:r>
              <a:rPr lang="ar-JO" altLang="en-US" sz="5000" b="1" dirty="0">
                <a:solidFill>
                  <a:schemeClr val="bg1"/>
                </a:solidFill>
                <a:effectLst>
                  <a:outerShdw blurRad="38100" dist="38100" dir="2700000" algn="tl">
                    <a:srgbClr val="000000"/>
                  </a:outerShdw>
                </a:effectLst>
                <a:ea typeface="SimSun" panose="02010600030101010101" pitchFamily="2" charset="-122"/>
              </a:rPr>
              <a:t>2. نوعين أساسيين من العدالة</a:t>
            </a:r>
            <a:endParaRPr lang="en-US" altLang="en-US" sz="5000" dirty="0">
              <a:solidFill>
                <a:schemeClr val="bg1"/>
              </a:solidFill>
            </a:endParaRPr>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4">
            <a:extLst>
              <a:ext uri="{FF2B5EF4-FFF2-40B4-BE49-F238E27FC236}">
                <a16:creationId xmlns:a16="http://schemas.microsoft.com/office/drawing/2014/main" id="{7994F3FB-6C9B-6AAE-5EA8-577CD6D0BF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5829" r="43047"/>
          <a:stretch>
            <a:fillRect/>
          </a:stretch>
        </p:blipFill>
        <p:spPr bwMode="auto">
          <a:xfrm>
            <a:off x="0" y="0"/>
            <a:ext cx="9144000" cy="793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0" name="Text Box 2">
            <a:extLst>
              <a:ext uri="{FF2B5EF4-FFF2-40B4-BE49-F238E27FC236}">
                <a16:creationId xmlns:a16="http://schemas.microsoft.com/office/drawing/2014/main" id="{DAC637F2-CEEA-8C5D-83A6-9BC86CDC9562}"/>
              </a:ext>
            </a:extLst>
          </p:cNvPr>
          <p:cNvSpPr txBox="1">
            <a:spLocks noChangeArrowheads="1"/>
          </p:cNvSpPr>
          <p:nvPr/>
        </p:nvSpPr>
        <p:spPr bwMode="auto">
          <a:xfrm>
            <a:off x="0" y="1676400"/>
            <a:ext cx="9144000" cy="57943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a:defRPr sz="2400">
                <a:solidFill>
                  <a:schemeClr val="tx1"/>
                </a:solidFill>
                <a:latin typeface="Arial" panose="020B0604020202020204" pitchFamily="34" charset="0"/>
                <a:cs typeface="Arial" panose="020B0604020202020204" pitchFamily="34" charset="0"/>
              </a:defRPr>
            </a:lvl1pPr>
            <a:lvl2pPr marL="914400" indent="-457200">
              <a:defRPr sz="2400">
                <a:solidFill>
                  <a:schemeClr val="tx1"/>
                </a:solidFill>
                <a:latin typeface="Arial" panose="020B0604020202020204" pitchFamily="34" charset="0"/>
                <a:cs typeface="Arial" panose="020B0604020202020204" pitchFamily="34" charset="0"/>
              </a:defRPr>
            </a:lvl2pPr>
            <a:lvl3pPr marL="1371600" indent="-457200">
              <a:defRPr sz="2400">
                <a:solidFill>
                  <a:schemeClr val="tx1"/>
                </a:solidFill>
                <a:latin typeface="Arial" panose="020B0604020202020204" pitchFamily="34" charset="0"/>
                <a:cs typeface="Arial" panose="020B0604020202020204" pitchFamily="34" charset="0"/>
              </a:defRPr>
            </a:lvl3pPr>
            <a:lvl4pPr marL="1828800" indent="-457200">
              <a:defRPr sz="2400">
                <a:solidFill>
                  <a:schemeClr val="tx1"/>
                </a:solidFill>
                <a:latin typeface="Arial" panose="020B0604020202020204" pitchFamily="34" charset="0"/>
                <a:cs typeface="Arial" panose="020B0604020202020204" pitchFamily="34" charset="0"/>
              </a:defRPr>
            </a:lvl4pPr>
            <a:lvl5pPr marL="2286000" indent="-457200">
              <a:defRPr sz="2400">
                <a:solidFill>
                  <a:schemeClr val="tx1"/>
                </a:solidFill>
                <a:latin typeface="Arial" panose="020B0604020202020204" pitchFamily="34" charset="0"/>
                <a:cs typeface="Arial" panose="020B0604020202020204" pitchFamily="34" charset="0"/>
              </a:defRPr>
            </a:lvl5pPr>
            <a:lvl6pPr marL="27432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32004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6576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41148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th-TH" altLang="en-US" sz="3200">
              <a:solidFill>
                <a:schemeClr val="bg1"/>
              </a:solidFill>
            </a:endParaRPr>
          </a:p>
        </p:txBody>
      </p:sp>
      <p:sp>
        <p:nvSpPr>
          <p:cNvPr id="1149955" name="Rectangle 3">
            <a:extLst>
              <a:ext uri="{FF2B5EF4-FFF2-40B4-BE49-F238E27FC236}">
                <a16:creationId xmlns:a16="http://schemas.microsoft.com/office/drawing/2014/main" id="{1FAB5827-51E2-8D03-96C8-9F3EB2B29F1E}"/>
              </a:ext>
            </a:extLst>
          </p:cNvPr>
          <p:cNvSpPr>
            <a:spLocks noChangeArrowheads="1"/>
          </p:cNvSpPr>
          <p:nvPr/>
        </p:nvSpPr>
        <p:spPr bwMode="auto">
          <a:xfrm>
            <a:off x="0" y="609600"/>
            <a:ext cx="9144000" cy="2209800"/>
          </a:xfrm>
          <a:prstGeom prst="rect">
            <a:avLst/>
          </a:prstGeom>
          <a:noFill/>
          <a:ln>
            <a:noFill/>
          </a:ln>
          <a:effectLst>
            <a:outerShdw dist="35921" dir="2700000" algn="ctr" rotWithShape="0">
              <a:schemeClr val="tx1"/>
            </a:outerShdw>
          </a:effectLst>
        </p:spPr>
        <p:txBody>
          <a:bodyPr anchor="ctr"/>
          <a:lstStyle>
            <a:lvl1pPr marL="1117600" indent="-1117600" algn="ctr">
              <a:defRPr sz="4400">
                <a:solidFill>
                  <a:schemeClr val="tx2"/>
                </a:solidFill>
                <a:latin typeface="Arial" panose="020B0604020202020204" pitchFamily="34" charset="0"/>
                <a:cs typeface="Arial" panose="020B0604020202020204" pitchFamily="34" charset="0"/>
              </a:defRPr>
            </a:lvl1pPr>
            <a:lvl2pPr marL="1117600" indent="-1117600" algn="ctr">
              <a:defRPr sz="4400">
                <a:solidFill>
                  <a:schemeClr val="tx2"/>
                </a:solidFill>
                <a:latin typeface="Arial" panose="020B0604020202020204" pitchFamily="34" charset="0"/>
                <a:cs typeface="Arial" panose="020B0604020202020204" pitchFamily="34" charset="0"/>
              </a:defRPr>
            </a:lvl2pPr>
            <a:lvl3pPr marL="1117600" indent="-1117600" algn="ctr">
              <a:defRPr sz="4400">
                <a:solidFill>
                  <a:schemeClr val="tx2"/>
                </a:solidFill>
                <a:latin typeface="Arial" panose="020B0604020202020204" pitchFamily="34" charset="0"/>
                <a:cs typeface="Arial" panose="020B0604020202020204" pitchFamily="34" charset="0"/>
              </a:defRPr>
            </a:lvl3pPr>
            <a:lvl4pPr marL="1117600" indent="-1117600" algn="ctr">
              <a:defRPr sz="4400">
                <a:solidFill>
                  <a:schemeClr val="tx2"/>
                </a:solidFill>
                <a:latin typeface="Arial" panose="020B0604020202020204" pitchFamily="34" charset="0"/>
                <a:cs typeface="Arial" panose="020B0604020202020204" pitchFamily="34" charset="0"/>
              </a:defRPr>
            </a:lvl4pPr>
            <a:lvl5pPr marL="1117600" indent="-1117600" algn="ctr">
              <a:defRPr sz="4400">
                <a:solidFill>
                  <a:schemeClr val="tx2"/>
                </a:solidFill>
                <a:latin typeface="Arial" panose="020B0604020202020204" pitchFamily="34" charset="0"/>
                <a:cs typeface="Arial" panose="020B0604020202020204" pitchFamily="34" charset="0"/>
              </a:defRPr>
            </a:lvl5pPr>
            <a:lvl6pPr marL="1574800" indent="-1117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2032000" indent="-1117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2489200" indent="-1117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2946400" indent="-1117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marL="0" marR="0" lvl="0" indent="0" defTabSz="914400" rtl="1" eaLnBrk="1" fontAlgn="base" latinLnBrk="0" hangingPunct="1">
              <a:lnSpc>
                <a:spcPct val="100000"/>
              </a:lnSpc>
              <a:spcBef>
                <a:spcPct val="0"/>
              </a:spcBef>
              <a:spcAft>
                <a:spcPct val="0"/>
              </a:spcAft>
              <a:buClrTx/>
              <a:buSzTx/>
              <a:buFontTx/>
              <a:buNone/>
              <a:tabLst/>
              <a:defRPr/>
            </a:pPr>
            <a:r>
              <a:rPr kumimoji="0" lang="ar-JO" altLang="en-US" sz="5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SimSun" panose="02010600030101010101" pitchFamily="2" charset="-122"/>
                <a:cs typeface="Arial" panose="020B0604020202020204" pitchFamily="34" charset="0"/>
              </a:rPr>
              <a:t>2. نوعين أساسيين من العدالة</a:t>
            </a:r>
            <a:endParaRPr kumimoji="0" lang="en-US" altLang="en-US" sz="5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7412" name="Text Box 4">
            <a:extLst>
              <a:ext uri="{FF2B5EF4-FFF2-40B4-BE49-F238E27FC236}">
                <a16:creationId xmlns:a16="http://schemas.microsoft.com/office/drawing/2014/main" id="{FED47B4B-7C1B-4D50-798F-43B7E755BAFB}"/>
              </a:ext>
            </a:extLst>
          </p:cNvPr>
          <p:cNvSpPr txBox="1">
            <a:spLocks noChangeArrowheads="1"/>
          </p:cNvSpPr>
          <p:nvPr/>
        </p:nvSpPr>
        <p:spPr bwMode="auto">
          <a:xfrm>
            <a:off x="4240175" y="3200400"/>
            <a:ext cx="2509020" cy="584775"/>
          </a:xfrm>
          <a:prstGeom prst="rect">
            <a:avLst/>
          </a:prstGeom>
          <a:noFill/>
          <a:ln>
            <a:noFill/>
          </a:ln>
          <a:effectLst>
            <a:outerShdw dist="35921" dir="2700000" algn="ctr" rotWithShape="0">
              <a:schemeClr val="tx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marL="457200" indent="-457200">
              <a:defRPr sz="2400">
                <a:solidFill>
                  <a:schemeClr val="tx1"/>
                </a:solidFill>
                <a:latin typeface="Arial" panose="020B0604020202020204" pitchFamily="34" charset="0"/>
                <a:cs typeface="Arial" panose="020B0604020202020204" pitchFamily="34" charset="0"/>
              </a:defRPr>
            </a:lvl1pPr>
            <a:lvl2pPr marL="914400" indent="-457200">
              <a:defRPr sz="2400">
                <a:solidFill>
                  <a:schemeClr val="tx1"/>
                </a:solidFill>
                <a:latin typeface="Arial" panose="020B0604020202020204" pitchFamily="34" charset="0"/>
                <a:cs typeface="Arial" panose="020B0604020202020204" pitchFamily="34" charset="0"/>
              </a:defRPr>
            </a:lvl2pPr>
            <a:lvl3pPr marL="1371600" indent="-457200">
              <a:defRPr sz="2400">
                <a:solidFill>
                  <a:schemeClr val="tx1"/>
                </a:solidFill>
                <a:latin typeface="Arial" panose="020B0604020202020204" pitchFamily="34" charset="0"/>
                <a:cs typeface="Arial" panose="020B0604020202020204" pitchFamily="34" charset="0"/>
              </a:defRPr>
            </a:lvl3pPr>
            <a:lvl4pPr marL="1828800" indent="-457200">
              <a:defRPr sz="2400">
                <a:solidFill>
                  <a:schemeClr val="tx1"/>
                </a:solidFill>
                <a:latin typeface="Arial" panose="020B0604020202020204" pitchFamily="34" charset="0"/>
                <a:cs typeface="Arial" panose="020B0604020202020204" pitchFamily="34" charset="0"/>
              </a:defRPr>
            </a:lvl4pPr>
            <a:lvl5pPr marL="2286000" indent="-457200">
              <a:defRPr sz="2400">
                <a:solidFill>
                  <a:schemeClr val="tx1"/>
                </a:solidFill>
                <a:latin typeface="Arial" panose="020B0604020202020204" pitchFamily="34" charset="0"/>
                <a:cs typeface="Arial" panose="020B0604020202020204" pitchFamily="34" charset="0"/>
              </a:defRPr>
            </a:lvl5pPr>
            <a:lvl6pPr marL="27432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32004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6576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41148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0" indent="0" algn="r" rtl="1" eaLnBrk="1" hangingPunct="1"/>
            <a:r>
              <a:rPr lang="ar-JO" altLang="en-US" sz="3200" b="1" dirty="0">
                <a:solidFill>
                  <a:schemeClr val="bg1"/>
                </a:solidFill>
                <a:ea typeface="SimSun" panose="02010600030101010101" pitchFamily="2" charset="-122"/>
              </a:rPr>
              <a:t>أ. العدالة الجزائية</a:t>
            </a:r>
            <a:endParaRPr lang="th-TH" altLang="en-US" sz="3200" dirty="0">
              <a:solidFill>
                <a:schemeClr val="bg1"/>
              </a:solidFill>
            </a:endParaRPr>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4">
            <a:extLst>
              <a:ext uri="{FF2B5EF4-FFF2-40B4-BE49-F238E27FC236}">
                <a16:creationId xmlns:a16="http://schemas.microsoft.com/office/drawing/2014/main" id="{20889B41-048D-DB08-2155-3EB888B911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5555" t="5531"/>
          <a:stretch>
            <a:fillRect/>
          </a:stretch>
        </p:blipFill>
        <p:spPr bwMode="auto">
          <a:xfrm>
            <a:off x="-7938" y="0"/>
            <a:ext cx="91519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4" name="Text Box 2">
            <a:extLst>
              <a:ext uri="{FF2B5EF4-FFF2-40B4-BE49-F238E27FC236}">
                <a16:creationId xmlns:a16="http://schemas.microsoft.com/office/drawing/2014/main" id="{ACFF98F2-2670-7F80-D0E6-AD6E1B2925A5}"/>
              </a:ext>
            </a:extLst>
          </p:cNvPr>
          <p:cNvSpPr txBox="1">
            <a:spLocks noChangeArrowheads="1"/>
          </p:cNvSpPr>
          <p:nvPr/>
        </p:nvSpPr>
        <p:spPr bwMode="auto">
          <a:xfrm>
            <a:off x="0" y="1676400"/>
            <a:ext cx="9144000" cy="57943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a:defRPr sz="2400">
                <a:solidFill>
                  <a:schemeClr val="tx1"/>
                </a:solidFill>
                <a:latin typeface="Arial" panose="020B0604020202020204" pitchFamily="34" charset="0"/>
                <a:cs typeface="Arial" panose="020B0604020202020204" pitchFamily="34" charset="0"/>
              </a:defRPr>
            </a:lvl1pPr>
            <a:lvl2pPr marL="914400" indent="-457200">
              <a:defRPr sz="2400">
                <a:solidFill>
                  <a:schemeClr val="tx1"/>
                </a:solidFill>
                <a:latin typeface="Arial" panose="020B0604020202020204" pitchFamily="34" charset="0"/>
                <a:cs typeface="Arial" panose="020B0604020202020204" pitchFamily="34" charset="0"/>
              </a:defRPr>
            </a:lvl2pPr>
            <a:lvl3pPr marL="1371600" indent="-457200">
              <a:defRPr sz="2400">
                <a:solidFill>
                  <a:schemeClr val="tx1"/>
                </a:solidFill>
                <a:latin typeface="Arial" panose="020B0604020202020204" pitchFamily="34" charset="0"/>
                <a:cs typeface="Arial" panose="020B0604020202020204" pitchFamily="34" charset="0"/>
              </a:defRPr>
            </a:lvl3pPr>
            <a:lvl4pPr marL="1828800" indent="-457200">
              <a:defRPr sz="2400">
                <a:solidFill>
                  <a:schemeClr val="tx1"/>
                </a:solidFill>
                <a:latin typeface="Arial" panose="020B0604020202020204" pitchFamily="34" charset="0"/>
                <a:cs typeface="Arial" panose="020B0604020202020204" pitchFamily="34" charset="0"/>
              </a:defRPr>
            </a:lvl4pPr>
            <a:lvl5pPr marL="2286000" indent="-457200">
              <a:defRPr sz="2400">
                <a:solidFill>
                  <a:schemeClr val="tx1"/>
                </a:solidFill>
                <a:latin typeface="Arial" panose="020B0604020202020204" pitchFamily="34" charset="0"/>
                <a:cs typeface="Arial" panose="020B0604020202020204" pitchFamily="34" charset="0"/>
              </a:defRPr>
            </a:lvl5pPr>
            <a:lvl6pPr marL="27432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32004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6576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41148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th-TH" altLang="en-US" sz="3200">
              <a:solidFill>
                <a:schemeClr val="bg1"/>
              </a:solidFill>
            </a:endParaRPr>
          </a:p>
        </p:txBody>
      </p:sp>
      <p:sp>
        <p:nvSpPr>
          <p:cNvPr id="1150979" name="Rectangle 3">
            <a:extLst>
              <a:ext uri="{FF2B5EF4-FFF2-40B4-BE49-F238E27FC236}">
                <a16:creationId xmlns:a16="http://schemas.microsoft.com/office/drawing/2014/main" id="{CA488B06-F1BF-137A-F823-23415935673F}"/>
              </a:ext>
            </a:extLst>
          </p:cNvPr>
          <p:cNvSpPr>
            <a:spLocks noChangeArrowheads="1"/>
          </p:cNvSpPr>
          <p:nvPr/>
        </p:nvSpPr>
        <p:spPr bwMode="auto">
          <a:xfrm>
            <a:off x="0" y="609600"/>
            <a:ext cx="9144000" cy="2209800"/>
          </a:xfrm>
          <a:prstGeom prst="rect">
            <a:avLst/>
          </a:prstGeom>
          <a:noFill/>
          <a:ln>
            <a:noFill/>
          </a:ln>
          <a:effectLst>
            <a:outerShdw dist="35921" dir="2700000" algn="ctr" rotWithShape="0">
              <a:schemeClr val="tx1"/>
            </a:outerShdw>
          </a:effectLst>
        </p:spPr>
        <p:txBody>
          <a:bodyPr anchor="ctr"/>
          <a:lstStyle>
            <a:lvl1pPr marL="1117600" indent="-1117600" algn="ctr">
              <a:defRPr sz="4400">
                <a:solidFill>
                  <a:schemeClr val="tx2"/>
                </a:solidFill>
                <a:latin typeface="Arial" panose="020B0604020202020204" pitchFamily="34" charset="0"/>
                <a:cs typeface="Arial" panose="020B0604020202020204" pitchFamily="34" charset="0"/>
              </a:defRPr>
            </a:lvl1pPr>
            <a:lvl2pPr marL="1117600" indent="-1117600" algn="ctr">
              <a:defRPr sz="4400">
                <a:solidFill>
                  <a:schemeClr val="tx2"/>
                </a:solidFill>
                <a:latin typeface="Arial" panose="020B0604020202020204" pitchFamily="34" charset="0"/>
                <a:cs typeface="Arial" panose="020B0604020202020204" pitchFamily="34" charset="0"/>
              </a:defRPr>
            </a:lvl2pPr>
            <a:lvl3pPr marL="1117600" indent="-1117600" algn="ctr">
              <a:defRPr sz="4400">
                <a:solidFill>
                  <a:schemeClr val="tx2"/>
                </a:solidFill>
                <a:latin typeface="Arial" panose="020B0604020202020204" pitchFamily="34" charset="0"/>
                <a:cs typeface="Arial" panose="020B0604020202020204" pitchFamily="34" charset="0"/>
              </a:defRPr>
            </a:lvl3pPr>
            <a:lvl4pPr marL="1117600" indent="-1117600" algn="ctr">
              <a:defRPr sz="4400">
                <a:solidFill>
                  <a:schemeClr val="tx2"/>
                </a:solidFill>
                <a:latin typeface="Arial" panose="020B0604020202020204" pitchFamily="34" charset="0"/>
                <a:cs typeface="Arial" panose="020B0604020202020204" pitchFamily="34" charset="0"/>
              </a:defRPr>
            </a:lvl4pPr>
            <a:lvl5pPr marL="1117600" indent="-1117600" algn="ctr">
              <a:defRPr sz="4400">
                <a:solidFill>
                  <a:schemeClr val="tx2"/>
                </a:solidFill>
                <a:latin typeface="Arial" panose="020B0604020202020204" pitchFamily="34" charset="0"/>
                <a:cs typeface="Arial" panose="020B0604020202020204" pitchFamily="34" charset="0"/>
              </a:defRPr>
            </a:lvl5pPr>
            <a:lvl6pPr marL="1574800" indent="-1117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2032000" indent="-1117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2489200" indent="-1117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2946400" indent="-1117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marL="0" marR="0" lvl="0" indent="0" defTabSz="914400" rtl="1" eaLnBrk="1" fontAlgn="base" latinLnBrk="0" hangingPunct="1">
              <a:lnSpc>
                <a:spcPct val="100000"/>
              </a:lnSpc>
              <a:spcBef>
                <a:spcPct val="0"/>
              </a:spcBef>
              <a:spcAft>
                <a:spcPct val="0"/>
              </a:spcAft>
              <a:buClrTx/>
              <a:buSzTx/>
              <a:buFontTx/>
              <a:buNone/>
              <a:tabLst/>
              <a:defRPr/>
            </a:pPr>
            <a:r>
              <a:rPr kumimoji="0" lang="ar-JO" altLang="en-US" sz="5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SimSun" panose="02010600030101010101" pitchFamily="2" charset="-122"/>
                <a:cs typeface="Arial" panose="020B0604020202020204" pitchFamily="34" charset="0"/>
              </a:rPr>
              <a:t>2. نوعين أساسيين من العدالة</a:t>
            </a:r>
            <a:endParaRPr kumimoji="0" lang="en-US" altLang="en-US" sz="5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8436" name="Text Box 4">
            <a:extLst>
              <a:ext uri="{FF2B5EF4-FFF2-40B4-BE49-F238E27FC236}">
                <a16:creationId xmlns:a16="http://schemas.microsoft.com/office/drawing/2014/main" id="{29C7094C-B296-C7F4-E1B1-A61824FAD95C}"/>
              </a:ext>
            </a:extLst>
          </p:cNvPr>
          <p:cNvSpPr txBox="1">
            <a:spLocks noChangeArrowheads="1"/>
          </p:cNvSpPr>
          <p:nvPr/>
        </p:nvSpPr>
        <p:spPr bwMode="auto">
          <a:xfrm>
            <a:off x="762000" y="3200400"/>
            <a:ext cx="6059488" cy="1077218"/>
          </a:xfrm>
          <a:prstGeom prst="rect">
            <a:avLst/>
          </a:prstGeom>
          <a:noFill/>
          <a:ln>
            <a:noFill/>
          </a:ln>
          <a:effectLst>
            <a:outerShdw dist="35921" dir="2700000" algn="ctr" rotWithShape="0">
              <a:schemeClr val="tx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marL="457200" indent="-457200">
              <a:defRPr sz="2400">
                <a:solidFill>
                  <a:schemeClr val="tx1"/>
                </a:solidFill>
                <a:latin typeface="Arial" panose="020B0604020202020204" pitchFamily="34" charset="0"/>
                <a:cs typeface="Arial" panose="020B0604020202020204" pitchFamily="34" charset="0"/>
              </a:defRPr>
            </a:lvl1pPr>
            <a:lvl2pPr marL="914400" indent="-457200">
              <a:defRPr sz="2400">
                <a:solidFill>
                  <a:schemeClr val="tx1"/>
                </a:solidFill>
                <a:latin typeface="Arial" panose="020B0604020202020204" pitchFamily="34" charset="0"/>
                <a:cs typeface="Arial" panose="020B0604020202020204" pitchFamily="34" charset="0"/>
              </a:defRPr>
            </a:lvl2pPr>
            <a:lvl3pPr marL="1371600" indent="-457200">
              <a:defRPr sz="2400">
                <a:solidFill>
                  <a:schemeClr val="tx1"/>
                </a:solidFill>
                <a:latin typeface="Arial" panose="020B0604020202020204" pitchFamily="34" charset="0"/>
                <a:cs typeface="Arial" panose="020B0604020202020204" pitchFamily="34" charset="0"/>
              </a:defRPr>
            </a:lvl3pPr>
            <a:lvl4pPr marL="1828800" indent="-457200">
              <a:defRPr sz="2400">
                <a:solidFill>
                  <a:schemeClr val="tx1"/>
                </a:solidFill>
                <a:latin typeface="Arial" panose="020B0604020202020204" pitchFamily="34" charset="0"/>
                <a:cs typeface="Arial" panose="020B0604020202020204" pitchFamily="34" charset="0"/>
              </a:defRPr>
            </a:lvl4pPr>
            <a:lvl5pPr marL="2286000" indent="-457200">
              <a:defRPr sz="2400">
                <a:solidFill>
                  <a:schemeClr val="tx1"/>
                </a:solidFill>
                <a:latin typeface="Arial" panose="020B0604020202020204" pitchFamily="34" charset="0"/>
                <a:cs typeface="Arial" panose="020B0604020202020204" pitchFamily="34" charset="0"/>
              </a:defRPr>
            </a:lvl5pPr>
            <a:lvl6pPr marL="27432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32004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6576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41148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ar-JO" altLang="en-US" sz="3200" b="1" u="none" strike="noStrike" kern="1200" cap="none" spc="0" normalizeH="0" baseline="0" noProof="0" dirty="0">
                <a:ln>
                  <a:noFill/>
                </a:ln>
                <a:solidFill>
                  <a:schemeClr val="bg1">
                    <a:lumMod val="65000"/>
                  </a:schemeClr>
                </a:solidFill>
                <a:effectLst/>
                <a:uLnTx/>
                <a:uFillTx/>
                <a:latin typeface="Arial" panose="020B0604020202020204" pitchFamily="34" charset="0"/>
                <a:ea typeface="SimSun" panose="02010600030101010101" pitchFamily="2" charset="-122"/>
                <a:cs typeface="Arial" panose="020B0604020202020204" pitchFamily="34" charset="0"/>
              </a:rPr>
              <a:t>أ. العدالة الجزائية</a:t>
            </a:r>
            <a:endParaRPr lang="en-US" altLang="zh-CN" sz="3200" b="1" dirty="0">
              <a:solidFill>
                <a:schemeClr val="bg1"/>
              </a:solidFill>
              <a:ea typeface="SimSun" panose="02010600030101010101" pitchFamily="2" charset="-122"/>
            </a:endParaRPr>
          </a:p>
          <a:p>
            <a:pPr marL="0" indent="0" algn="r" rtl="1" eaLnBrk="1" hangingPunct="1"/>
            <a:r>
              <a:rPr lang="ar-JO" altLang="en-US" sz="3200" b="1" dirty="0">
                <a:solidFill>
                  <a:schemeClr val="bg1"/>
                </a:solidFill>
                <a:ea typeface="SimSun" panose="02010600030101010101" pitchFamily="2" charset="-122"/>
              </a:rPr>
              <a:t>ب. عدالة التوزيع</a:t>
            </a:r>
            <a:endParaRPr lang="th-TH" altLang="en-US" sz="3200" dirty="0">
              <a:solidFill>
                <a:schemeClr val="bg1"/>
              </a:solidFill>
            </a:endParaRPr>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ext Box 2">
            <a:extLst>
              <a:ext uri="{FF2B5EF4-FFF2-40B4-BE49-F238E27FC236}">
                <a16:creationId xmlns:a16="http://schemas.microsoft.com/office/drawing/2014/main" id="{50083C43-0007-DE7B-8F10-1AAFDEB43AF4}"/>
              </a:ext>
            </a:extLst>
          </p:cNvPr>
          <p:cNvSpPr txBox="1">
            <a:spLocks noChangeArrowheads="1"/>
          </p:cNvSpPr>
          <p:nvPr/>
        </p:nvSpPr>
        <p:spPr bwMode="auto">
          <a:xfrm>
            <a:off x="0" y="1676400"/>
            <a:ext cx="9144000" cy="57943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a:defRPr sz="2400">
                <a:solidFill>
                  <a:schemeClr val="tx1"/>
                </a:solidFill>
                <a:latin typeface="Arial" panose="020B0604020202020204" pitchFamily="34" charset="0"/>
                <a:cs typeface="Arial" panose="020B0604020202020204" pitchFamily="34" charset="0"/>
              </a:defRPr>
            </a:lvl1pPr>
            <a:lvl2pPr marL="914400" indent="-457200">
              <a:defRPr sz="2400">
                <a:solidFill>
                  <a:schemeClr val="tx1"/>
                </a:solidFill>
                <a:latin typeface="Arial" panose="020B0604020202020204" pitchFamily="34" charset="0"/>
                <a:cs typeface="Arial" panose="020B0604020202020204" pitchFamily="34" charset="0"/>
              </a:defRPr>
            </a:lvl2pPr>
            <a:lvl3pPr marL="1371600" indent="-457200">
              <a:defRPr sz="2400">
                <a:solidFill>
                  <a:schemeClr val="tx1"/>
                </a:solidFill>
                <a:latin typeface="Arial" panose="020B0604020202020204" pitchFamily="34" charset="0"/>
                <a:cs typeface="Arial" panose="020B0604020202020204" pitchFamily="34" charset="0"/>
              </a:defRPr>
            </a:lvl3pPr>
            <a:lvl4pPr marL="1828800" indent="-457200">
              <a:defRPr sz="2400">
                <a:solidFill>
                  <a:schemeClr val="tx1"/>
                </a:solidFill>
                <a:latin typeface="Arial" panose="020B0604020202020204" pitchFamily="34" charset="0"/>
                <a:cs typeface="Arial" panose="020B0604020202020204" pitchFamily="34" charset="0"/>
              </a:defRPr>
            </a:lvl4pPr>
            <a:lvl5pPr marL="2286000" indent="-457200">
              <a:defRPr sz="2400">
                <a:solidFill>
                  <a:schemeClr val="tx1"/>
                </a:solidFill>
                <a:latin typeface="Arial" panose="020B0604020202020204" pitchFamily="34" charset="0"/>
                <a:cs typeface="Arial" panose="020B0604020202020204" pitchFamily="34" charset="0"/>
              </a:defRPr>
            </a:lvl5pPr>
            <a:lvl6pPr marL="27432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32004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6576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41148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th-TH" altLang="en-US" sz="3200">
              <a:solidFill>
                <a:schemeClr val="bg1"/>
              </a:solidFill>
            </a:endParaRPr>
          </a:p>
        </p:txBody>
      </p:sp>
      <p:sp>
        <p:nvSpPr>
          <p:cNvPr id="1152003" name="Rectangle 3">
            <a:extLst>
              <a:ext uri="{FF2B5EF4-FFF2-40B4-BE49-F238E27FC236}">
                <a16:creationId xmlns:a16="http://schemas.microsoft.com/office/drawing/2014/main" id="{3E2D41BE-BED8-5B2F-943B-5A3EDBF6FB66}"/>
              </a:ext>
            </a:extLst>
          </p:cNvPr>
          <p:cNvSpPr>
            <a:spLocks noChangeArrowheads="1"/>
          </p:cNvSpPr>
          <p:nvPr/>
        </p:nvSpPr>
        <p:spPr bwMode="auto">
          <a:xfrm>
            <a:off x="228600" y="609600"/>
            <a:ext cx="8610600" cy="2209800"/>
          </a:xfrm>
          <a:prstGeom prst="rect">
            <a:avLst/>
          </a:prstGeom>
          <a:noFill/>
          <a:ln>
            <a:noFill/>
          </a:ln>
          <a:effectLst>
            <a:outerShdw dist="35921" dir="2700000" algn="ctr" rotWithShape="0">
              <a:schemeClr val="tx1"/>
            </a:outerShdw>
          </a:effectLst>
        </p:spPr>
        <p:txBody>
          <a:bodyPr anchor="ctr"/>
          <a:lstStyle>
            <a:lvl1pPr marL="1117600" indent="-1117600" algn="ctr">
              <a:defRPr sz="4400">
                <a:solidFill>
                  <a:schemeClr val="tx2"/>
                </a:solidFill>
                <a:latin typeface="Arial" panose="020B0604020202020204" pitchFamily="34" charset="0"/>
                <a:cs typeface="Arial" panose="020B0604020202020204" pitchFamily="34" charset="0"/>
              </a:defRPr>
            </a:lvl1pPr>
            <a:lvl2pPr marL="1117600" indent="-1117600" algn="ctr">
              <a:defRPr sz="4400">
                <a:solidFill>
                  <a:schemeClr val="tx2"/>
                </a:solidFill>
                <a:latin typeface="Arial" panose="020B0604020202020204" pitchFamily="34" charset="0"/>
                <a:cs typeface="Arial" panose="020B0604020202020204" pitchFamily="34" charset="0"/>
              </a:defRPr>
            </a:lvl2pPr>
            <a:lvl3pPr marL="1117600" indent="-1117600" algn="ctr">
              <a:defRPr sz="4400">
                <a:solidFill>
                  <a:schemeClr val="tx2"/>
                </a:solidFill>
                <a:latin typeface="Arial" panose="020B0604020202020204" pitchFamily="34" charset="0"/>
                <a:cs typeface="Arial" panose="020B0604020202020204" pitchFamily="34" charset="0"/>
              </a:defRPr>
            </a:lvl3pPr>
            <a:lvl4pPr marL="1117600" indent="-1117600" algn="ctr">
              <a:defRPr sz="4400">
                <a:solidFill>
                  <a:schemeClr val="tx2"/>
                </a:solidFill>
                <a:latin typeface="Arial" panose="020B0604020202020204" pitchFamily="34" charset="0"/>
                <a:cs typeface="Arial" panose="020B0604020202020204" pitchFamily="34" charset="0"/>
              </a:defRPr>
            </a:lvl4pPr>
            <a:lvl5pPr marL="1117600" indent="-1117600" algn="ctr">
              <a:defRPr sz="4400">
                <a:solidFill>
                  <a:schemeClr val="tx2"/>
                </a:solidFill>
                <a:latin typeface="Arial" panose="020B0604020202020204" pitchFamily="34" charset="0"/>
                <a:cs typeface="Arial" panose="020B0604020202020204" pitchFamily="34" charset="0"/>
              </a:defRPr>
            </a:lvl5pPr>
            <a:lvl6pPr marL="1574800" indent="-1117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2032000" indent="-1117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2489200" indent="-1117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2946400" indent="-1117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marL="0" indent="0" eaLnBrk="1" hangingPunct="1">
              <a:defRPr/>
            </a:pPr>
            <a:r>
              <a:rPr lang="ar-JO" altLang="en-US" sz="5000" b="1" dirty="0">
                <a:solidFill>
                  <a:schemeClr val="bg1"/>
                </a:solidFill>
                <a:effectLst>
                  <a:outerShdw blurRad="38100" dist="38100" dir="2700000" algn="tl">
                    <a:srgbClr val="000000"/>
                  </a:outerShdw>
                </a:effectLst>
                <a:ea typeface="SimSun" panose="02010600030101010101" pitchFamily="2" charset="-122"/>
              </a:rPr>
              <a:t>3. العدالة فيما يتعلق بالمحبة والحرية</a:t>
            </a:r>
            <a:endParaRPr lang="en-US" altLang="en-US" sz="5000" dirty="0">
              <a:solidFill>
                <a:schemeClr val="bg1"/>
              </a:solidFill>
            </a:endParaRPr>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2">
            <a:extLst>
              <a:ext uri="{FF2B5EF4-FFF2-40B4-BE49-F238E27FC236}">
                <a16:creationId xmlns:a16="http://schemas.microsoft.com/office/drawing/2014/main" id="{F32D8DF1-938F-6835-16DF-DEB7B38F42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8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2" name="Text Box 2">
            <a:extLst>
              <a:ext uri="{FF2B5EF4-FFF2-40B4-BE49-F238E27FC236}">
                <a16:creationId xmlns:a16="http://schemas.microsoft.com/office/drawing/2014/main" id="{156C135B-ABA7-E3B6-FFD5-163D5EA6C071}"/>
              </a:ext>
            </a:extLst>
          </p:cNvPr>
          <p:cNvSpPr txBox="1">
            <a:spLocks noChangeArrowheads="1"/>
          </p:cNvSpPr>
          <p:nvPr/>
        </p:nvSpPr>
        <p:spPr bwMode="auto">
          <a:xfrm>
            <a:off x="0" y="1676400"/>
            <a:ext cx="9144000" cy="57943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a:defRPr sz="2400">
                <a:solidFill>
                  <a:schemeClr val="tx1"/>
                </a:solidFill>
                <a:latin typeface="Arial" panose="020B0604020202020204" pitchFamily="34" charset="0"/>
                <a:cs typeface="Arial" panose="020B0604020202020204" pitchFamily="34" charset="0"/>
              </a:defRPr>
            </a:lvl1pPr>
            <a:lvl2pPr marL="914400" indent="-457200">
              <a:defRPr sz="2400">
                <a:solidFill>
                  <a:schemeClr val="tx1"/>
                </a:solidFill>
                <a:latin typeface="Arial" panose="020B0604020202020204" pitchFamily="34" charset="0"/>
                <a:cs typeface="Arial" panose="020B0604020202020204" pitchFamily="34" charset="0"/>
              </a:defRPr>
            </a:lvl2pPr>
            <a:lvl3pPr marL="1371600" indent="-457200">
              <a:defRPr sz="2400">
                <a:solidFill>
                  <a:schemeClr val="tx1"/>
                </a:solidFill>
                <a:latin typeface="Arial" panose="020B0604020202020204" pitchFamily="34" charset="0"/>
                <a:cs typeface="Arial" panose="020B0604020202020204" pitchFamily="34" charset="0"/>
              </a:defRPr>
            </a:lvl3pPr>
            <a:lvl4pPr marL="1828800" indent="-457200">
              <a:defRPr sz="2400">
                <a:solidFill>
                  <a:schemeClr val="tx1"/>
                </a:solidFill>
                <a:latin typeface="Arial" panose="020B0604020202020204" pitchFamily="34" charset="0"/>
                <a:cs typeface="Arial" panose="020B0604020202020204" pitchFamily="34" charset="0"/>
              </a:defRPr>
            </a:lvl4pPr>
            <a:lvl5pPr marL="2286000" indent="-457200">
              <a:defRPr sz="2400">
                <a:solidFill>
                  <a:schemeClr val="tx1"/>
                </a:solidFill>
                <a:latin typeface="Arial" panose="020B0604020202020204" pitchFamily="34" charset="0"/>
                <a:cs typeface="Arial" panose="020B0604020202020204" pitchFamily="34" charset="0"/>
              </a:defRPr>
            </a:lvl5pPr>
            <a:lvl6pPr marL="27432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32004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6576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41148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th-TH" altLang="en-US" sz="3200">
              <a:solidFill>
                <a:schemeClr val="bg1"/>
              </a:solidFill>
            </a:endParaRPr>
          </a:p>
        </p:txBody>
      </p:sp>
      <p:sp>
        <p:nvSpPr>
          <p:cNvPr id="1152003" name="Rectangle 3">
            <a:extLst>
              <a:ext uri="{FF2B5EF4-FFF2-40B4-BE49-F238E27FC236}">
                <a16:creationId xmlns:a16="http://schemas.microsoft.com/office/drawing/2014/main" id="{95C55823-B60B-6B9B-9F53-1F89CDB151E5}"/>
              </a:ext>
            </a:extLst>
          </p:cNvPr>
          <p:cNvSpPr>
            <a:spLocks noChangeArrowheads="1"/>
          </p:cNvSpPr>
          <p:nvPr/>
        </p:nvSpPr>
        <p:spPr bwMode="auto">
          <a:xfrm>
            <a:off x="228600" y="609600"/>
            <a:ext cx="8610600" cy="2209800"/>
          </a:xfrm>
          <a:prstGeom prst="rect">
            <a:avLst/>
          </a:prstGeom>
          <a:noFill/>
          <a:ln>
            <a:noFill/>
          </a:ln>
          <a:effectLst>
            <a:outerShdw dist="35921" dir="2700000" algn="ctr" rotWithShape="0">
              <a:schemeClr val="tx1"/>
            </a:outerShdw>
          </a:effectLst>
        </p:spPr>
        <p:txBody>
          <a:bodyPr anchor="ctr"/>
          <a:lstStyle>
            <a:lvl1pPr marL="1117600" indent="-1117600" algn="ctr">
              <a:defRPr sz="4400">
                <a:solidFill>
                  <a:schemeClr val="tx2"/>
                </a:solidFill>
                <a:latin typeface="Arial" panose="020B0604020202020204" pitchFamily="34" charset="0"/>
                <a:cs typeface="Arial" panose="020B0604020202020204" pitchFamily="34" charset="0"/>
              </a:defRPr>
            </a:lvl1pPr>
            <a:lvl2pPr marL="1117600" indent="-1117600" algn="ctr">
              <a:defRPr sz="4400">
                <a:solidFill>
                  <a:schemeClr val="tx2"/>
                </a:solidFill>
                <a:latin typeface="Arial" panose="020B0604020202020204" pitchFamily="34" charset="0"/>
                <a:cs typeface="Arial" panose="020B0604020202020204" pitchFamily="34" charset="0"/>
              </a:defRPr>
            </a:lvl2pPr>
            <a:lvl3pPr marL="1117600" indent="-1117600" algn="ctr">
              <a:defRPr sz="4400">
                <a:solidFill>
                  <a:schemeClr val="tx2"/>
                </a:solidFill>
                <a:latin typeface="Arial" panose="020B0604020202020204" pitchFamily="34" charset="0"/>
                <a:cs typeface="Arial" panose="020B0604020202020204" pitchFamily="34" charset="0"/>
              </a:defRPr>
            </a:lvl3pPr>
            <a:lvl4pPr marL="1117600" indent="-1117600" algn="ctr">
              <a:defRPr sz="4400">
                <a:solidFill>
                  <a:schemeClr val="tx2"/>
                </a:solidFill>
                <a:latin typeface="Arial" panose="020B0604020202020204" pitchFamily="34" charset="0"/>
                <a:cs typeface="Arial" panose="020B0604020202020204" pitchFamily="34" charset="0"/>
              </a:defRPr>
            </a:lvl4pPr>
            <a:lvl5pPr marL="1117600" indent="-1117600" algn="ctr">
              <a:defRPr sz="4400">
                <a:solidFill>
                  <a:schemeClr val="tx2"/>
                </a:solidFill>
                <a:latin typeface="Arial" panose="020B0604020202020204" pitchFamily="34" charset="0"/>
                <a:cs typeface="Arial" panose="020B0604020202020204" pitchFamily="34" charset="0"/>
              </a:defRPr>
            </a:lvl5pPr>
            <a:lvl6pPr marL="1574800" indent="-1117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2032000" indent="-1117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2489200" indent="-1117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2946400" indent="-1117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ar-JO" altLang="en-US" sz="5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SimSun" panose="02010600030101010101" pitchFamily="2" charset="-122"/>
                <a:cs typeface="Arial" panose="020B0604020202020204" pitchFamily="34" charset="0"/>
              </a:rPr>
              <a:t>3. العدالة فيما يتعلق بالمحبة والحرية</a:t>
            </a:r>
            <a:endParaRPr kumimoji="0" lang="en-US" altLang="en-US" sz="5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0484" name="Text Box 4">
            <a:extLst>
              <a:ext uri="{FF2B5EF4-FFF2-40B4-BE49-F238E27FC236}">
                <a16:creationId xmlns:a16="http://schemas.microsoft.com/office/drawing/2014/main" id="{3F1763EB-9443-8BAD-D828-AA04E5651B8F}"/>
              </a:ext>
            </a:extLst>
          </p:cNvPr>
          <p:cNvSpPr txBox="1">
            <a:spLocks noChangeArrowheads="1"/>
          </p:cNvSpPr>
          <p:nvPr/>
        </p:nvSpPr>
        <p:spPr bwMode="auto">
          <a:xfrm>
            <a:off x="3844978" y="3200400"/>
            <a:ext cx="2484975" cy="584775"/>
          </a:xfrm>
          <a:prstGeom prst="rect">
            <a:avLst/>
          </a:prstGeom>
          <a:noFill/>
          <a:ln>
            <a:noFill/>
          </a:ln>
          <a:effectLst>
            <a:outerShdw dist="35921" dir="2700000" algn="ctr" rotWithShape="0">
              <a:schemeClr val="tx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marL="457200" indent="-457200">
              <a:defRPr sz="2400">
                <a:solidFill>
                  <a:schemeClr val="tx1"/>
                </a:solidFill>
                <a:latin typeface="Arial" panose="020B0604020202020204" pitchFamily="34" charset="0"/>
                <a:cs typeface="Arial" panose="020B0604020202020204" pitchFamily="34" charset="0"/>
              </a:defRPr>
            </a:lvl1pPr>
            <a:lvl2pPr marL="914400" indent="-457200">
              <a:defRPr sz="2400">
                <a:solidFill>
                  <a:schemeClr val="tx1"/>
                </a:solidFill>
                <a:latin typeface="Arial" panose="020B0604020202020204" pitchFamily="34" charset="0"/>
                <a:cs typeface="Arial" panose="020B0604020202020204" pitchFamily="34" charset="0"/>
              </a:defRPr>
            </a:lvl2pPr>
            <a:lvl3pPr marL="1371600" indent="-457200">
              <a:defRPr sz="2400">
                <a:solidFill>
                  <a:schemeClr val="tx1"/>
                </a:solidFill>
                <a:latin typeface="Arial" panose="020B0604020202020204" pitchFamily="34" charset="0"/>
                <a:cs typeface="Arial" panose="020B0604020202020204" pitchFamily="34" charset="0"/>
              </a:defRPr>
            </a:lvl3pPr>
            <a:lvl4pPr marL="1828800" indent="-457200">
              <a:defRPr sz="2400">
                <a:solidFill>
                  <a:schemeClr val="tx1"/>
                </a:solidFill>
                <a:latin typeface="Arial" panose="020B0604020202020204" pitchFamily="34" charset="0"/>
                <a:cs typeface="Arial" panose="020B0604020202020204" pitchFamily="34" charset="0"/>
              </a:defRPr>
            </a:lvl4pPr>
            <a:lvl5pPr marL="2286000" indent="-457200">
              <a:defRPr sz="2400">
                <a:solidFill>
                  <a:schemeClr val="tx1"/>
                </a:solidFill>
                <a:latin typeface="Arial" panose="020B0604020202020204" pitchFamily="34" charset="0"/>
                <a:cs typeface="Arial" panose="020B0604020202020204" pitchFamily="34" charset="0"/>
              </a:defRPr>
            </a:lvl5pPr>
            <a:lvl6pPr marL="27432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32004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6576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41148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0" indent="0" algn="r" rtl="1" eaLnBrk="1" hangingPunct="1"/>
            <a:r>
              <a:rPr lang="ar-JO" altLang="en-US" sz="3200" b="1" dirty="0">
                <a:solidFill>
                  <a:schemeClr val="bg1"/>
                </a:solidFill>
                <a:ea typeface="SimSun" panose="02010600030101010101" pitchFamily="2" charset="-122"/>
              </a:rPr>
              <a:t>أ. المحبة والعدالة</a:t>
            </a:r>
            <a:endParaRPr lang="th-TH" altLang="en-US" sz="3200" dirty="0">
              <a:solidFill>
                <a:schemeClr val="bg1"/>
              </a:solidFill>
            </a:endParaRPr>
          </a:p>
        </p:txBody>
      </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2">
            <a:extLst>
              <a:ext uri="{FF2B5EF4-FFF2-40B4-BE49-F238E27FC236}">
                <a16:creationId xmlns:a16="http://schemas.microsoft.com/office/drawing/2014/main" id="{6E9D0CD5-5FCA-D1CE-14A3-E41B84B64B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9659" r="25479"/>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6" name="Text Box 2">
            <a:extLst>
              <a:ext uri="{FF2B5EF4-FFF2-40B4-BE49-F238E27FC236}">
                <a16:creationId xmlns:a16="http://schemas.microsoft.com/office/drawing/2014/main" id="{9E10E29F-F28A-3DD1-6863-EFA236ECD465}"/>
              </a:ext>
            </a:extLst>
          </p:cNvPr>
          <p:cNvSpPr txBox="1">
            <a:spLocks noChangeArrowheads="1"/>
          </p:cNvSpPr>
          <p:nvPr/>
        </p:nvSpPr>
        <p:spPr bwMode="auto">
          <a:xfrm>
            <a:off x="0" y="1676400"/>
            <a:ext cx="9144000" cy="57943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a:defRPr sz="2400">
                <a:solidFill>
                  <a:schemeClr val="tx1"/>
                </a:solidFill>
                <a:latin typeface="Arial" panose="020B0604020202020204" pitchFamily="34" charset="0"/>
                <a:cs typeface="Arial" panose="020B0604020202020204" pitchFamily="34" charset="0"/>
              </a:defRPr>
            </a:lvl1pPr>
            <a:lvl2pPr marL="914400" indent="-457200">
              <a:defRPr sz="2400">
                <a:solidFill>
                  <a:schemeClr val="tx1"/>
                </a:solidFill>
                <a:latin typeface="Arial" panose="020B0604020202020204" pitchFamily="34" charset="0"/>
                <a:cs typeface="Arial" panose="020B0604020202020204" pitchFamily="34" charset="0"/>
              </a:defRPr>
            </a:lvl2pPr>
            <a:lvl3pPr marL="1371600" indent="-457200">
              <a:defRPr sz="2400">
                <a:solidFill>
                  <a:schemeClr val="tx1"/>
                </a:solidFill>
                <a:latin typeface="Arial" panose="020B0604020202020204" pitchFamily="34" charset="0"/>
                <a:cs typeface="Arial" panose="020B0604020202020204" pitchFamily="34" charset="0"/>
              </a:defRPr>
            </a:lvl3pPr>
            <a:lvl4pPr marL="1828800" indent="-457200">
              <a:defRPr sz="2400">
                <a:solidFill>
                  <a:schemeClr val="tx1"/>
                </a:solidFill>
                <a:latin typeface="Arial" panose="020B0604020202020204" pitchFamily="34" charset="0"/>
                <a:cs typeface="Arial" panose="020B0604020202020204" pitchFamily="34" charset="0"/>
              </a:defRPr>
            </a:lvl4pPr>
            <a:lvl5pPr marL="2286000" indent="-457200">
              <a:defRPr sz="2400">
                <a:solidFill>
                  <a:schemeClr val="tx1"/>
                </a:solidFill>
                <a:latin typeface="Arial" panose="020B0604020202020204" pitchFamily="34" charset="0"/>
                <a:cs typeface="Arial" panose="020B0604020202020204" pitchFamily="34" charset="0"/>
              </a:defRPr>
            </a:lvl5pPr>
            <a:lvl6pPr marL="27432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32004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6576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41148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th-TH" altLang="en-US" sz="3200">
              <a:solidFill>
                <a:schemeClr val="bg1"/>
              </a:solidFill>
            </a:endParaRPr>
          </a:p>
        </p:txBody>
      </p:sp>
      <p:sp>
        <p:nvSpPr>
          <p:cNvPr id="1153027" name="Rectangle 3">
            <a:extLst>
              <a:ext uri="{FF2B5EF4-FFF2-40B4-BE49-F238E27FC236}">
                <a16:creationId xmlns:a16="http://schemas.microsoft.com/office/drawing/2014/main" id="{3E086BAD-B785-4E2D-7F0F-15F7130F2859}"/>
              </a:ext>
            </a:extLst>
          </p:cNvPr>
          <p:cNvSpPr>
            <a:spLocks noChangeArrowheads="1"/>
          </p:cNvSpPr>
          <p:nvPr/>
        </p:nvSpPr>
        <p:spPr bwMode="auto">
          <a:xfrm>
            <a:off x="228600" y="609600"/>
            <a:ext cx="8610600" cy="2209800"/>
          </a:xfrm>
          <a:prstGeom prst="rect">
            <a:avLst/>
          </a:prstGeom>
          <a:noFill/>
          <a:ln>
            <a:noFill/>
          </a:ln>
          <a:effectLst>
            <a:outerShdw dist="35921" dir="2700000" algn="ctr" rotWithShape="0">
              <a:schemeClr val="tx1"/>
            </a:outerShdw>
          </a:effectLst>
        </p:spPr>
        <p:txBody>
          <a:bodyPr anchor="ctr"/>
          <a:lstStyle>
            <a:lvl1pPr marL="1117600" indent="-1117600" algn="ctr">
              <a:defRPr sz="4400">
                <a:solidFill>
                  <a:schemeClr val="tx2"/>
                </a:solidFill>
                <a:latin typeface="Arial" panose="020B0604020202020204" pitchFamily="34" charset="0"/>
                <a:cs typeface="Arial" panose="020B0604020202020204" pitchFamily="34" charset="0"/>
              </a:defRPr>
            </a:lvl1pPr>
            <a:lvl2pPr marL="1117600" indent="-1117600" algn="ctr">
              <a:defRPr sz="4400">
                <a:solidFill>
                  <a:schemeClr val="tx2"/>
                </a:solidFill>
                <a:latin typeface="Arial" panose="020B0604020202020204" pitchFamily="34" charset="0"/>
                <a:cs typeface="Arial" panose="020B0604020202020204" pitchFamily="34" charset="0"/>
              </a:defRPr>
            </a:lvl2pPr>
            <a:lvl3pPr marL="1117600" indent="-1117600" algn="ctr">
              <a:defRPr sz="4400">
                <a:solidFill>
                  <a:schemeClr val="tx2"/>
                </a:solidFill>
                <a:latin typeface="Arial" panose="020B0604020202020204" pitchFamily="34" charset="0"/>
                <a:cs typeface="Arial" panose="020B0604020202020204" pitchFamily="34" charset="0"/>
              </a:defRPr>
            </a:lvl3pPr>
            <a:lvl4pPr marL="1117600" indent="-1117600" algn="ctr">
              <a:defRPr sz="4400">
                <a:solidFill>
                  <a:schemeClr val="tx2"/>
                </a:solidFill>
                <a:latin typeface="Arial" panose="020B0604020202020204" pitchFamily="34" charset="0"/>
                <a:cs typeface="Arial" panose="020B0604020202020204" pitchFamily="34" charset="0"/>
              </a:defRPr>
            </a:lvl4pPr>
            <a:lvl5pPr marL="1117600" indent="-1117600" algn="ctr">
              <a:defRPr sz="4400">
                <a:solidFill>
                  <a:schemeClr val="tx2"/>
                </a:solidFill>
                <a:latin typeface="Arial" panose="020B0604020202020204" pitchFamily="34" charset="0"/>
                <a:cs typeface="Arial" panose="020B0604020202020204" pitchFamily="34" charset="0"/>
              </a:defRPr>
            </a:lvl5pPr>
            <a:lvl6pPr marL="1574800" indent="-1117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2032000" indent="-1117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2489200" indent="-1117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2946400" indent="-1117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ar-JO" altLang="en-US" sz="5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SimSun" panose="02010600030101010101" pitchFamily="2" charset="-122"/>
                <a:cs typeface="Arial" panose="020B0604020202020204" pitchFamily="34" charset="0"/>
              </a:rPr>
              <a:t>3. العدالة فيما يتعلق بالمحبة والحرية</a:t>
            </a:r>
            <a:endParaRPr kumimoji="0" lang="en-US" altLang="en-US" sz="5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1508" name="Text Box 4">
            <a:extLst>
              <a:ext uri="{FF2B5EF4-FFF2-40B4-BE49-F238E27FC236}">
                <a16:creationId xmlns:a16="http://schemas.microsoft.com/office/drawing/2014/main" id="{F3CBFB92-32A4-92CF-182C-AF1872A63765}"/>
              </a:ext>
            </a:extLst>
          </p:cNvPr>
          <p:cNvSpPr txBox="1">
            <a:spLocks noChangeArrowheads="1"/>
          </p:cNvSpPr>
          <p:nvPr/>
        </p:nvSpPr>
        <p:spPr bwMode="auto">
          <a:xfrm>
            <a:off x="2362200" y="3200400"/>
            <a:ext cx="4800600" cy="1077218"/>
          </a:xfrm>
          <a:prstGeom prst="rect">
            <a:avLst/>
          </a:prstGeom>
          <a:noFill/>
          <a:ln>
            <a:noFill/>
          </a:ln>
          <a:effectLst>
            <a:outerShdw dist="35921" dir="2700000" algn="ctr" rotWithShape="0">
              <a:schemeClr val="tx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marL="457200" indent="-457200">
              <a:defRPr sz="2400">
                <a:solidFill>
                  <a:schemeClr val="tx1"/>
                </a:solidFill>
                <a:latin typeface="Arial" panose="020B0604020202020204" pitchFamily="34" charset="0"/>
                <a:cs typeface="Arial" panose="020B0604020202020204" pitchFamily="34" charset="0"/>
              </a:defRPr>
            </a:lvl1pPr>
            <a:lvl2pPr marL="914400" indent="-457200">
              <a:defRPr sz="2400">
                <a:solidFill>
                  <a:schemeClr val="tx1"/>
                </a:solidFill>
                <a:latin typeface="Arial" panose="020B0604020202020204" pitchFamily="34" charset="0"/>
                <a:cs typeface="Arial" panose="020B0604020202020204" pitchFamily="34" charset="0"/>
              </a:defRPr>
            </a:lvl2pPr>
            <a:lvl3pPr marL="1371600" indent="-457200">
              <a:defRPr sz="2400">
                <a:solidFill>
                  <a:schemeClr val="tx1"/>
                </a:solidFill>
                <a:latin typeface="Arial" panose="020B0604020202020204" pitchFamily="34" charset="0"/>
                <a:cs typeface="Arial" panose="020B0604020202020204" pitchFamily="34" charset="0"/>
              </a:defRPr>
            </a:lvl3pPr>
            <a:lvl4pPr marL="1828800" indent="-457200">
              <a:defRPr sz="2400">
                <a:solidFill>
                  <a:schemeClr val="tx1"/>
                </a:solidFill>
                <a:latin typeface="Arial" panose="020B0604020202020204" pitchFamily="34" charset="0"/>
                <a:cs typeface="Arial" panose="020B0604020202020204" pitchFamily="34" charset="0"/>
              </a:defRPr>
            </a:lvl4pPr>
            <a:lvl5pPr marL="2286000" indent="-457200">
              <a:defRPr sz="2400">
                <a:solidFill>
                  <a:schemeClr val="tx1"/>
                </a:solidFill>
                <a:latin typeface="Arial" panose="020B0604020202020204" pitchFamily="34" charset="0"/>
                <a:cs typeface="Arial" panose="020B0604020202020204" pitchFamily="34" charset="0"/>
              </a:defRPr>
            </a:lvl5pPr>
            <a:lvl6pPr marL="27432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32004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6576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41148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0" indent="0" algn="r" eaLnBrk="1" hangingPunct="1"/>
            <a:r>
              <a:rPr lang="ar-JO" altLang="en-US" sz="3200" b="1" dirty="0">
                <a:solidFill>
                  <a:schemeClr val="bg1">
                    <a:lumMod val="65000"/>
                  </a:schemeClr>
                </a:solidFill>
                <a:ea typeface="SimSun" panose="02010600030101010101" pitchFamily="2" charset="-122"/>
              </a:rPr>
              <a:t>أ. المحبة والعدالة</a:t>
            </a:r>
          </a:p>
          <a:p>
            <a:pPr marL="0" indent="0" algn="r" eaLnBrk="1" hangingPunct="1"/>
            <a:r>
              <a:rPr lang="ar-JO" altLang="en-US" sz="3200" b="1" dirty="0">
                <a:solidFill>
                  <a:schemeClr val="bg1"/>
                </a:solidFill>
                <a:ea typeface="SimSun" panose="02010600030101010101" pitchFamily="2" charset="-122"/>
              </a:rPr>
              <a:t>ب. الحرية والعدالة</a:t>
            </a:r>
            <a:endParaRPr lang="th-TH" altLang="en-US" sz="3200" dirty="0">
              <a:solidFill>
                <a:schemeClr val="bg1"/>
              </a:solidFill>
            </a:endParaRPr>
          </a:p>
        </p:txBody>
      </p:sp>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2">
            <a:extLst>
              <a:ext uri="{FF2B5EF4-FFF2-40B4-BE49-F238E27FC236}">
                <a16:creationId xmlns:a16="http://schemas.microsoft.com/office/drawing/2014/main" id="{D9469B0B-0779-231F-2630-4337873221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13" y="0"/>
            <a:ext cx="91678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0" name="Text Box 2">
            <a:extLst>
              <a:ext uri="{FF2B5EF4-FFF2-40B4-BE49-F238E27FC236}">
                <a16:creationId xmlns:a16="http://schemas.microsoft.com/office/drawing/2014/main" id="{F110F803-31F3-CD1B-44E5-39F0319B9606}"/>
              </a:ext>
            </a:extLst>
          </p:cNvPr>
          <p:cNvSpPr txBox="1">
            <a:spLocks noChangeArrowheads="1"/>
          </p:cNvSpPr>
          <p:nvPr/>
        </p:nvSpPr>
        <p:spPr bwMode="auto">
          <a:xfrm>
            <a:off x="0" y="1676400"/>
            <a:ext cx="9144000" cy="57943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a:defRPr sz="2400">
                <a:solidFill>
                  <a:schemeClr val="tx1"/>
                </a:solidFill>
                <a:latin typeface="Arial" panose="020B0604020202020204" pitchFamily="34" charset="0"/>
                <a:cs typeface="Arial" panose="020B0604020202020204" pitchFamily="34" charset="0"/>
              </a:defRPr>
            </a:lvl1pPr>
            <a:lvl2pPr marL="914400" indent="-457200">
              <a:defRPr sz="2400">
                <a:solidFill>
                  <a:schemeClr val="tx1"/>
                </a:solidFill>
                <a:latin typeface="Arial" panose="020B0604020202020204" pitchFamily="34" charset="0"/>
                <a:cs typeface="Arial" panose="020B0604020202020204" pitchFamily="34" charset="0"/>
              </a:defRPr>
            </a:lvl2pPr>
            <a:lvl3pPr marL="1371600" indent="-457200">
              <a:defRPr sz="2400">
                <a:solidFill>
                  <a:schemeClr val="tx1"/>
                </a:solidFill>
                <a:latin typeface="Arial" panose="020B0604020202020204" pitchFamily="34" charset="0"/>
                <a:cs typeface="Arial" panose="020B0604020202020204" pitchFamily="34" charset="0"/>
              </a:defRPr>
            </a:lvl3pPr>
            <a:lvl4pPr marL="1828800" indent="-457200">
              <a:defRPr sz="2400">
                <a:solidFill>
                  <a:schemeClr val="tx1"/>
                </a:solidFill>
                <a:latin typeface="Arial" panose="020B0604020202020204" pitchFamily="34" charset="0"/>
                <a:cs typeface="Arial" panose="020B0604020202020204" pitchFamily="34" charset="0"/>
              </a:defRPr>
            </a:lvl4pPr>
            <a:lvl5pPr marL="2286000" indent="-457200">
              <a:defRPr sz="2400">
                <a:solidFill>
                  <a:schemeClr val="tx1"/>
                </a:solidFill>
                <a:latin typeface="Arial" panose="020B0604020202020204" pitchFamily="34" charset="0"/>
                <a:cs typeface="Arial" panose="020B0604020202020204" pitchFamily="34" charset="0"/>
              </a:defRPr>
            </a:lvl5pPr>
            <a:lvl6pPr marL="27432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32004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6576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4114800" indent="-4572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th-TH" altLang="en-US" sz="3200">
              <a:solidFill>
                <a:schemeClr val="bg1"/>
              </a:solidFill>
            </a:endParaRPr>
          </a:p>
        </p:txBody>
      </p:sp>
      <p:sp>
        <p:nvSpPr>
          <p:cNvPr id="1154051" name="Rectangle 3">
            <a:extLst>
              <a:ext uri="{FF2B5EF4-FFF2-40B4-BE49-F238E27FC236}">
                <a16:creationId xmlns:a16="http://schemas.microsoft.com/office/drawing/2014/main" id="{5029C1A7-A06E-DB1C-AEB8-AA8FB358CA40}"/>
              </a:ext>
            </a:extLst>
          </p:cNvPr>
          <p:cNvSpPr>
            <a:spLocks noChangeArrowheads="1"/>
          </p:cNvSpPr>
          <p:nvPr/>
        </p:nvSpPr>
        <p:spPr bwMode="auto">
          <a:xfrm>
            <a:off x="228600" y="609600"/>
            <a:ext cx="8610600" cy="1219200"/>
          </a:xfrm>
          <a:prstGeom prst="rect">
            <a:avLst/>
          </a:prstGeom>
          <a:noFill/>
          <a:ln>
            <a:noFill/>
          </a:ln>
          <a:effectLst>
            <a:outerShdw dist="35921" dir="2700000" algn="ctr" rotWithShape="0">
              <a:schemeClr val="tx1"/>
            </a:outerShdw>
          </a:effectLst>
        </p:spPr>
        <p:txBody>
          <a:bodyPr anchor="ctr"/>
          <a:lstStyle>
            <a:lvl1pPr marL="1117600" indent="-1117600" algn="ctr">
              <a:defRPr sz="4400">
                <a:solidFill>
                  <a:schemeClr val="tx2"/>
                </a:solidFill>
                <a:latin typeface="Arial" panose="020B0604020202020204" pitchFamily="34" charset="0"/>
                <a:cs typeface="Arial" panose="020B0604020202020204" pitchFamily="34" charset="0"/>
              </a:defRPr>
            </a:lvl1pPr>
            <a:lvl2pPr marL="1117600" indent="-1117600" algn="ctr">
              <a:defRPr sz="4400">
                <a:solidFill>
                  <a:schemeClr val="tx2"/>
                </a:solidFill>
                <a:latin typeface="Arial" panose="020B0604020202020204" pitchFamily="34" charset="0"/>
                <a:cs typeface="Arial" panose="020B0604020202020204" pitchFamily="34" charset="0"/>
              </a:defRPr>
            </a:lvl2pPr>
            <a:lvl3pPr marL="1117600" indent="-1117600" algn="ctr">
              <a:defRPr sz="4400">
                <a:solidFill>
                  <a:schemeClr val="tx2"/>
                </a:solidFill>
                <a:latin typeface="Arial" panose="020B0604020202020204" pitchFamily="34" charset="0"/>
                <a:cs typeface="Arial" panose="020B0604020202020204" pitchFamily="34" charset="0"/>
              </a:defRPr>
            </a:lvl3pPr>
            <a:lvl4pPr marL="1117600" indent="-1117600" algn="ctr">
              <a:defRPr sz="4400">
                <a:solidFill>
                  <a:schemeClr val="tx2"/>
                </a:solidFill>
                <a:latin typeface="Arial" panose="020B0604020202020204" pitchFamily="34" charset="0"/>
                <a:cs typeface="Arial" panose="020B0604020202020204" pitchFamily="34" charset="0"/>
              </a:defRPr>
            </a:lvl4pPr>
            <a:lvl5pPr marL="1117600" indent="-1117600" algn="ctr">
              <a:defRPr sz="4400">
                <a:solidFill>
                  <a:schemeClr val="tx2"/>
                </a:solidFill>
                <a:latin typeface="Arial" panose="020B0604020202020204" pitchFamily="34" charset="0"/>
                <a:cs typeface="Arial" panose="020B0604020202020204" pitchFamily="34" charset="0"/>
              </a:defRPr>
            </a:lvl5pPr>
            <a:lvl6pPr marL="1574800" indent="-1117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2032000" indent="-1117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2489200" indent="-1117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2946400" indent="-1117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marL="0" indent="0" eaLnBrk="1" hangingPunct="1">
              <a:defRPr/>
            </a:pPr>
            <a:r>
              <a:rPr lang="ar-JO" altLang="en-US" sz="5000" b="1" dirty="0">
                <a:solidFill>
                  <a:schemeClr val="bg1"/>
                </a:solidFill>
                <a:effectLst>
                  <a:outerShdw blurRad="38100" dist="38100" dir="2700000" algn="tl">
                    <a:srgbClr val="000000"/>
                  </a:outerShdw>
                </a:effectLst>
                <a:ea typeface="SimSun" panose="02010600030101010101" pitchFamily="2" charset="-122"/>
              </a:rPr>
              <a:t>4. تعريف العدالة</a:t>
            </a:r>
            <a:endParaRPr lang="en-US" altLang="en-US" sz="5000" dirty="0">
              <a:solidFill>
                <a:schemeClr val="bg1"/>
              </a:solidFill>
            </a:endParaRPr>
          </a:p>
        </p:txBody>
      </p:sp>
    </p:spTree>
  </p:cSld>
  <p:clrMapOvr>
    <a:masterClrMapping/>
  </p:clrMapOvr>
  <p:transition>
    <p:fade/>
  </p:transition>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9069</TotalTime>
  <Words>696</Words>
  <Application>Microsoft Macintosh PowerPoint</Application>
  <PresentationFormat>On-screen Show (4:3)</PresentationFormat>
  <Paragraphs>69</Paragraphs>
  <Slides>27</Slides>
  <Notes>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27</vt:i4>
      </vt:variant>
    </vt:vector>
  </HeadingPairs>
  <TitlesOfParts>
    <vt:vector size="36" baseType="lpstr">
      <vt:lpstr>ＭＳ Ｐゴシック</vt:lpstr>
      <vt:lpstr>SimSun</vt:lpstr>
      <vt:lpstr>Angsana New</vt:lpstr>
      <vt:lpstr>Aptos</vt:lpstr>
      <vt:lpstr>Arial</vt:lpstr>
      <vt:lpstr>Times New Roman</vt:lpstr>
      <vt:lpstr>Wingdings</vt:lpstr>
      <vt:lpstr>Default Design</vt:lpstr>
      <vt:lpstr>Orbit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Black</vt:lpstr>
      <vt:lpstr>النظرة العالمية at BibleStudyDownloads.org</vt:lpstr>
    </vt:vector>
  </TitlesOfParts>
  <Manager/>
  <Company>EAST</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Pursuing Justice</dc:title>
  <dc:subject/>
  <dc:creator>Lewis Winkler</dc:creator>
  <cp:keywords/>
  <dc:description/>
  <cp:lastModifiedBy>Rick Griffith</cp:lastModifiedBy>
  <cp:revision>483</cp:revision>
  <dcterms:created xsi:type="dcterms:W3CDTF">2008-04-22T20:27:24Z</dcterms:created>
  <dcterms:modified xsi:type="dcterms:W3CDTF">2024-04-17T18:29:00Z</dcterms:modified>
  <cp:category/>
</cp:coreProperties>
</file>